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sites.google.com/site/michalzgan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E9B93-E652-4B45-9E48-7B19F69CC9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Przygody z nauką </a:t>
            </a:r>
            <a:br>
              <a:rPr lang="pl-PL" dirty="0"/>
            </a:br>
            <a:r>
              <a:rPr lang="pl-PL" dirty="0"/>
              <a:t>i mikroskopem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7313462-E625-4247-B5BE-C04E6543EE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Czyli 3b na tropach komórek cebuli …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4151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34B2899-36C3-4496-95E9-6DC61EA7D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6200" y="619839"/>
            <a:ext cx="5891213" cy="5143659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B6EC947-BA5A-4491-9B31-0557F5E21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Długo nie pojawiał się żaden obraz w okularze mikroskopu.</a:t>
            </a:r>
          </a:p>
          <a:p>
            <a:r>
              <a:rPr lang="pl-PL" sz="2400" dirty="0"/>
              <a:t>Ale byliśmy cierpliwi </a:t>
            </a:r>
            <a:br>
              <a:rPr lang="pl-PL" sz="2400" dirty="0"/>
            </a:br>
            <a:r>
              <a:rPr lang="pl-PL" sz="2400" dirty="0"/>
              <a:t>i wytrwali w swoich badawczych poszukiwaniach.</a:t>
            </a:r>
          </a:p>
        </p:txBody>
      </p:sp>
    </p:spTree>
    <p:extLst>
      <p:ext uri="{BB962C8B-B14F-4D97-AF65-F5344CB8AC3E}">
        <p14:creationId xmlns:p14="http://schemas.microsoft.com/office/powerpoint/2010/main" val="96990178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30E2F3F-5588-4555-BAAD-B0FF1DAD17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76989" y="857840"/>
            <a:ext cx="5644371" cy="4543719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C3EFC890-E3D8-437A-84E3-5121CC57CE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01451" y="857840"/>
            <a:ext cx="4015819" cy="5422998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494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391CE0-8E85-418D-89E9-D277F2F55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cap="none" dirty="0"/>
              <a:t>Z dużym zaciekawieniem oglądaliśmy efekty naszej pracy na monitorze.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F14B8FF-FC3D-4B9B-8547-F4D23D3DC3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44238" y="2097087"/>
            <a:ext cx="4850173" cy="3963969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C89EAD9-4BD3-47EE-898F-04EA35139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1427" y="2097087"/>
            <a:ext cx="4646602" cy="823912"/>
          </a:xfrm>
        </p:spPr>
        <p:txBody>
          <a:bodyPr/>
          <a:lstStyle/>
          <a:p>
            <a:pPr algn="ctr"/>
            <a:r>
              <a:rPr lang="pl-PL" cap="none" dirty="0"/>
              <a:t>Zdjęcie komórek cebuli obserwowane pod mikroskopem.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64B291A0-F284-4154-BBA8-21AFD85EA3D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65546" y="3271363"/>
            <a:ext cx="4298364" cy="27178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isometricOffAxis2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3540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D71A43-1B7F-4F06-AA99-065F63FA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800" cap="none" dirty="0"/>
              <a:t>Szczególnie dziękujemy </a:t>
            </a:r>
            <a:r>
              <a:rPr lang="pl-PL" sz="2800" cap="none" dirty="0">
                <a:solidFill>
                  <a:srgbClr val="C00000"/>
                </a:solidFill>
              </a:rPr>
              <a:t>mamie Natalki</a:t>
            </a:r>
            <a:r>
              <a:rPr lang="pl-PL" sz="2800" cap="none" dirty="0"/>
              <a:t>, która zorganizowała dla nas wyjście do Centrum Nauk Ścisłych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4FE249C-ACB7-4341-B277-C6A04FD9A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364" y="5442391"/>
            <a:ext cx="9910859" cy="682472"/>
          </a:xfrm>
        </p:spPr>
        <p:txBody>
          <a:bodyPr>
            <a:normAutofit/>
          </a:bodyPr>
          <a:lstStyle/>
          <a:p>
            <a:pPr algn="r"/>
            <a:r>
              <a:rPr lang="pl-PL" sz="2000" dirty="0"/>
              <a:t>Klasa 3b wraz z wychowawczynią, panią Beatą.</a:t>
            </a:r>
          </a:p>
        </p:txBody>
      </p:sp>
      <p:pic>
        <p:nvPicPr>
          <p:cNvPr id="7" name="Symbol zastępczy obrazu 6" descr="Podobny obraz">
            <a:hlinkClick r:id="rId2" tgtFrame="&quot;_blank&quot;"/>
            <a:extLst>
              <a:ext uri="{FF2B5EF4-FFF2-40B4-BE49-F238E27FC236}">
                <a16:creationId xmlns:a16="http://schemas.microsoft.com/office/drawing/2014/main" id="{744E7E0C-179D-48F0-8320-423F8629B713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7" b="23437"/>
          <a:stretch>
            <a:fillRect/>
          </a:stretch>
        </p:blipFill>
        <p:spPr bwMode="auto">
          <a:xfrm>
            <a:off x="1141364" y="766682"/>
            <a:ext cx="9912354" cy="329977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86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830F9E-9EF9-4763-8684-20CB3FF2B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cap="none" dirty="0"/>
              <a:t>Gdy wróciliśmy po feriach do szkoły czekała nas niezwykła lekcja. Wyruszyliśmy do …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6132252-EAC5-48FF-8FDE-BA58C89D4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339" y="2097088"/>
            <a:ext cx="8835779" cy="3822945"/>
          </a:xfr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35093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73A1310-9D4E-43CA-A975-9FAC13B24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292" y="1391647"/>
            <a:ext cx="3384221" cy="3541714"/>
          </a:xfrm>
        </p:spPr>
        <p:txBody>
          <a:bodyPr>
            <a:normAutofit fontScale="92500"/>
          </a:bodyPr>
          <a:lstStyle/>
          <a:p>
            <a:r>
              <a:rPr lang="pl-PL" sz="2400" dirty="0"/>
              <a:t>Niczym prawdziwi studenci wysłuchaliśmy, krótkiego wykładu o działaniu mikroskopu. Potem musieliśmy zdać egzamin w formie quizu, zanim mogliśmy przystąpić do prac badawczych.</a:t>
            </a:r>
          </a:p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B33E9C8-8337-4566-B759-13EEF1562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9513" y="994311"/>
            <a:ext cx="6986499" cy="486937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06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CB16BD2-C297-4AF8-9DE2-771EB2CEB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0411" y="340337"/>
            <a:ext cx="5005633" cy="614081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540A3C8-B4AA-4784-82F5-DABF6277F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Z pomocą bardzo miłej pani  Gosi, prowadzącej zajęcia oraz przy użyciu nowoczesnej  technologii IT przystąpiliśmy do działania.</a:t>
            </a:r>
          </a:p>
        </p:txBody>
      </p:sp>
    </p:spTree>
    <p:extLst>
      <p:ext uri="{BB962C8B-B14F-4D97-AF65-F5344CB8AC3E}">
        <p14:creationId xmlns:p14="http://schemas.microsoft.com/office/powerpoint/2010/main" val="27973393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7847A85-F808-4540-9FEE-02E3B6B12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8" y="422585"/>
            <a:ext cx="8333295" cy="50749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502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5B199D-CFC6-4EF7-B935-E1F9EE4C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cap="none" dirty="0"/>
              <a:t>Najpierw musieliśmy samodzielnie przygotować preparaty do oglądania pod mikroskopem.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255B45B-CA11-48A5-9533-8B95FD13FE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72200" y="2313695"/>
            <a:ext cx="4878387" cy="347750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Above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E6A6E10-1D27-4A84-83B2-5E09C81FE6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668544" y="1927406"/>
            <a:ext cx="4157221" cy="460099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isometricOffAxis1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276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1E6077-9436-417D-873B-D3DE7E59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99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pl-PL" sz="2400" cap="none" dirty="0"/>
              <a:t>Nie było to takie łatwe, ale poradziliśmy sobie.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EFA5143-D62E-4661-97F5-043C623FD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1348" y="1254950"/>
            <a:ext cx="3535052" cy="5089323"/>
          </a:xfr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731D3F03-80A7-418C-A407-84617C5FDA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4197" y="1254950"/>
            <a:ext cx="3490003" cy="5066195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703789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FC1B351-7882-445A-ACDC-A969D2FBA6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8760" y="762936"/>
            <a:ext cx="4402318" cy="549811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B2F1C3F6-B521-4CA3-B7FE-1BB4063312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0923" y="762935"/>
            <a:ext cx="4195028" cy="5498116"/>
          </a:xfrm>
          <a:ln>
            <a:solidFill>
              <a:schemeClr val="accent3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77138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C47CF18-7459-46FE-A8D1-6FDDF26C6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478414"/>
            <a:ext cx="4311191" cy="6005126"/>
          </a:xfr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8F1AA38-05A8-4740-B9A3-09B6D49F9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Trzeba było odpowiednio wyregulować mikroskop. </a:t>
            </a:r>
          </a:p>
          <a:p>
            <a:r>
              <a:rPr lang="pl-PL" sz="2400" dirty="0"/>
              <a:t>Robiliśmy to po raz pierwszy.</a:t>
            </a:r>
          </a:p>
        </p:txBody>
      </p:sp>
    </p:spTree>
    <p:extLst>
      <p:ext uri="{BB962C8B-B14F-4D97-AF65-F5344CB8AC3E}">
        <p14:creationId xmlns:p14="http://schemas.microsoft.com/office/powerpoint/2010/main" val="575396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120</TotalTime>
  <Words>154</Words>
  <Application>Microsoft Office PowerPoint</Application>
  <PresentationFormat>Panoramiczny</PresentationFormat>
  <Paragraphs>15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Tw Cen MT</vt:lpstr>
      <vt:lpstr>Obwód</vt:lpstr>
      <vt:lpstr>Przygody z nauką  i mikroskopem</vt:lpstr>
      <vt:lpstr>Gdy wróciliśmy po feriach do szkoły czekała nas niezwykła lekcja. Wyruszyliśmy do …</vt:lpstr>
      <vt:lpstr>Prezentacja programu PowerPoint</vt:lpstr>
      <vt:lpstr>Prezentacja programu PowerPoint</vt:lpstr>
      <vt:lpstr>Prezentacja programu PowerPoint</vt:lpstr>
      <vt:lpstr>Najpierw musieliśmy samodzielnie przygotować preparaty do oglądania pod mikroskopem.</vt:lpstr>
      <vt:lpstr>Nie było to takie łatwe, ale poradziliśmy sobie.</vt:lpstr>
      <vt:lpstr>Prezentacja programu PowerPoint</vt:lpstr>
      <vt:lpstr>Prezentacja programu PowerPoint</vt:lpstr>
      <vt:lpstr>Prezentacja programu PowerPoint</vt:lpstr>
      <vt:lpstr>Prezentacja programu PowerPoint</vt:lpstr>
      <vt:lpstr>Z dużym zaciekawieniem oglądaliśmy efekty naszej pracy na monitorze.</vt:lpstr>
      <vt:lpstr>Szczególnie dziękujemy mamie Natalki, która zorganizowała dla nas wyjście do Centrum Nauk Ścisłych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Przygody z nauką  i mikroskopem</dc:title>
  <dc:creator>Beata</dc:creator>
  <cp:lastModifiedBy>Beata</cp:lastModifiedBy>
  <cp:revision>16</cp:revision>
  <dcterms:created xsi:type="dcterms:W3CDTF">2018-02-10T18:45:15Z</dcterms:created>
  <dcterms:modified xsi:type="dcterms:W3CDTF">2018-02-10T20:45:43Z</dcterms:modified>
</cp:coreProperties>
</file>