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38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11 listopada święto niepodległości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Patriotyzm – to troska o ojczyznę </a:t>
            </a:r>
            <a:br>
              <a:rPr lang="pl-PL" sz="4000" dirty="0"/>
            </a:br>
            <a:r>
              <a:rPr lang="pl-PL" sz="4000" dirty="0"/>
              <a:t>poprzez </a:t>
            </a:r>
            <a:r>
              <a:rPr lang="pl-PL" sz="4000" u="sng" dirty="0"/>
              <a:t>dbanie</a:t>
            </a:r>
            <a:r>
              <a:rPr lang="pl-PL" sz="4000" dirty="0"/>
              <a:t> o rozwój kraju i swój własny, o tradycję, kulturę, język ojczysty. </a:t>
            </a:r>
          </a:p>
        </p:txBody>
      </p:sp>
    </p:spTree>
    <p:extLst>
      <p:ext uri="{BB962C8B-B14F-4D97-AF65-F5344CB8AC3E}">
        <p14:creationId xmlns:p14="http://schemas.microsoft.com/office/powerpoint/2010/main" val="382458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0196" y="132008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sz="4400" dirty="0"/>
              <a:t>W jaki sposób ty dbasz o ojczyznę?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283973"/>
            <a:ext cx="11668259" cy="4292579"/>
          </a:xfrm>
        </p:spPr>
        <p:txBody>
          <a:bodyPr/>
          <a:lstStyle/>
          <a:p>
            <a:r>
              <a:rPr lang="pl-PL" dirty="0"/>
              <a:t>11 listopada wywieszam polską flagę</a:t>
            </a:r>
          </a:p>
          <a:p>
            <a:r>
              <a:rPr lang="pl-PL" dirty="0"/>
              <a:t>Śpiewam hymn polski</a:t>
            </a:r>
          </a:p>
          <a:p>
            <a:r>
              <a:rPr lang="pl-PL" dirty="0"/>
              <a:t>Zakładam kotylion z barwami flagi polskiej</a:t>
            </a:r>
          </a:p>
          <a:p>
            <a:r>
              <a:rPr lang="pl-PL" dirty="0"/>
              <a:t>Dbam o gramatykę i ortografię polską</a:t>
            </a:r>
          </a:p>
          <a:p>
            <a:r>
              <a:rPr lang="pl-PL" dirty="0"/>
              <a:t>Dbam żeby ładnie mówić po polsku</a:t>
            </a:r>
          </a:p>
          <a:p>
            <a:r>
              <a:rPr lang="pl-PL" dirty="0"/>
              <a:t>Czytam wiersze polskich autorów </a:t>
            </a:r>
          </a:p>
          <a:p>
            <a:r>
              <a:rPr lang="pl-PL" dirty="0"/>
              <a:t>Śpiewam polskie piosenki</a:t>
            </a:r>
          </a:p>
          <a:p>
            <a:r>
              <a:rPr lang="pl-PL" dirty="0"/>
              <a:t>Dbam żeby w  Polsce było czysto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422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252" y="93372"/>
            <a:ext cx="10396882" cy="1151965"/>
          </a:xfrm>
        </p:spPr>
        <p:txBody>
          <a:bodyPr/>
          <a:lstStyle/>
          <a:p>
            <a:r>
              <a:rPr lang="pl-PL" dirty="0"/>
              <a:t>Dbam o ojczyznę:  </a:t>
            </a:r>
          </a:p>
        </p:txBody>
      </p:sp>
      <p:pic>
        <p:nvPicPr>
          <p:cNvPr id="1026" name="Picture 2" descr="KOTYLION NARODOWY K641">
            <a:extLst>
              <a:ext uri="{FF2B5EF4-FFF2-40B4-BE49-F238E27FC236}">
                <a16:creationId xmlns:a16="http://schemas.microsoft.com/office/drawing/2014/main" id="{E3591C33-00A4-4F29-8431-5DE6111A57D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68" y="239697"/>
            <a:ext cx="2896207" cy="37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9F1544-2930-45ED-9719-261B07F7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02" y="267548"/>
            <a:ext cx="2478982" cy="26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czniowie z Godzianowa najlepiej śpiewają hymn Polski">
            <a:extLst>
              <a:ext uri="{FF2B5EF4-FFF2-40B4-BE49-F238E27FC236}">
                <a16:creationId xmlns:a16="http://schemas.microsoft.com/office/drawing/2014/main" id="{841DEC07-C3F1-473C-B9FE-AA0B3CB86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" y="1846555"/>
            <a:ext cx="4495474" cy="2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ejskie Sprzątanie Lasu Zwierzynieckiego. - Aktywnie w Mieście">
            <a:extLst>
              <a:ext uri="{FF2B5EF4-FFF2-40B4-BE49-F238E27FC236}">
                <a16:creationId xmlns:a16="http://schemas.microsoft.com/office/drawing/2014/main" id="{564E460B-251C-4668-9EDC-2C9713AA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26" y="3000653"/>
            <a:ext cx="3921808" cy="26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37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2bb647b-c19f-4b2f-839b-91293d8261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C19B410F39145A2399DA5D1F5C765" ma:contentTypeVersion="9" ma:contentTypeDescription="Create a new document." ma:contentTypeScope="" ma:versionID="36c91d6a1f17dbbcad1300bdea2149db">
  <xsd:schema xmlns:xsd="http://www.w3.org/2001/XMLSchema" xmlns:xs="http://www.w3.org/2001/XMLSchema" xmlns:p="http://schemas.microsoft.com/office/2006/metadata/properties" xmlns:ns2="72bb647b-c19f-4b2f-839b-91293d8261a7" targetNamespace="http://schemas.microsoft.com/office/2006/metadata/properties" ma:root="true" ma:fieldsID="9a92e099213bb8bfd7078ebb169fb849" ns2:_="">
    <xsd:import namespace="72bb647b-c19f-4b2f-839b-91293d8261a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b647b-c19f-4b2f-839b-91293d8261a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BE9C3-B9C6-4B0A-86E5-DA88FE92A30D}">
  <ds:schemaRefs>
    <ds:schemaRef ds:uri="http://schemas.microsoft.com/office/2006/metadata/properties"/>
    <ds:schemaRef ds:uri="http://schemas.microsoft.com/office/infopath/2007/PartnerControls"/>
    <ds:schemaRef ds:uri="61bb217f-2422-4325-b2a6-9f64c7423f04"/>
  </ds:schemaRefs>
</ds:datastoreItem>
</file>

<file path=customXml/itemProps2.xml><?xml version="1.0" encoding="utf-8"?>
<ds:datastoreItem xmlns:ds="http://schemas.openxmlformats.org/officeDocument/2006/customXml" ds:itemID="{B9B0DCB3-87BE-46B6-A56C-23B374682B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83CC2-CB09-4038-B580-9D14E21194BE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65</TotalTime>
  <Words>79</Words>
  <Application>Microsoft Office PowerPoint</Application>
  <PresentationFormat>Panoramiczny</PresentationFormat>
  <Paragraphs>12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Impact</vt:lpstr>
      <vt:lpstr>Wydarzenie główne</vt:lpstr>
      <vt:lpstr>11 listopada święto niepodległości</vt:lpstr>
      <vt:lpstr>W jaki sposób ty dbasz o ojczyznę? </vt:lpstr>
      <vt:lpstr>Dbam o ojczyznę: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SP59</dc:creator>
  <cp:lastModifiedBy>Dorota Hranyczka</cp:lastModifiedBy>
  <cp:revision>9</cp:revision>
  <dcterms:created xsi:type="dcterms:W3CDTF">2020-11-08T14:12:36Z</dcterms:created>
  <dcterms:modified xsi:type="dcterms:W3CDTF">2020-11-11T12:19:22Z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0x010100C15C19B410F39145A2399DA5D1F5C765</vt:lpwstr>
  </property>
</Properties>
</file>