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7" r:id="rId11"/>
    <p:sldId id="268" r:id="rId12"/>
    <p:sldId id="269" r:id="rId13"/>
    <p:sldId id="270" r:id="rId14"/>
    <p:sldId id="264" r:id="rId15"/>
    <p:sldId id="271" r:id="rId16"/>
    <p:sldId id="272" r:id="rId17"/>
    <p:sldId id="273" r:id="rId18"/>
    <p:sldId id="26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dirty="0"/>
              <a:pPr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6pw2Le0Qgg" TargetMode="External"/><Relationship Id="rId2" Type="http://schemas.openxmlformats.org/officeDocument/2006/relationships/hyperlink" Target="https://www.youtube.com/watch?v=kIy6mDY6u2w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youtube.com/watch?v=jWM8Vk5ZsJc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7943C7-529B-40B2-A0BC-A55661C224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0147" y="4943828"/>
            <a:ext cx="7772400" cy="1463040"/>
          </a:xfrm>
        </p:spPr>
        <p:txBody>
          <a:bodyPr>
            <a:normAutofit/>
          </a:bodyPr>
          <a:lstStyle/>
          <a:p>
            <a:r>
              <a:rPr lang="pl-PL" sz="7200" dirty="0"/>
              <a:t>Jak powstają książki ?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A90D592-8897-459B-85B7-AE1EBD1DA5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4BD6E62-871E-46D6-B837-529CCF17E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700" y="314325"/>
            <a:ext cx="617220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60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FA93D7-4746-4113-B621-EF254A6EF6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Kto pracuje w drukarni? </a:t>
            </a:r>
          </a:p>
        </p:txBody>
      </p:sp>
      <p:pic>
        <p:nvPicPr>
          <p:cNvPr id="1026" name="Picture 2" descr="Zobacz obraz źródłowy">
            <a:extLst>
              <a:ext uri="{FF2B5EF4-FFF2-40B4-BE49-F238E27FC236}">
                <a16:creationId xmlns:a16="http://schemas.microsoft.com/office/drawing/2014/main" id="{812E76C3-37B2-4C1B-B60F-08DB35725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84" y="434823"/>
            <a:ext cx="5298233" cy="356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157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207998-D12F-4BA7-8616-DE676DD5C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1728" y="109355"/>
            <a:ext cx="9720072" cy="1499616"/>
          </a:xfrm>
        </p:spPr>
        <p:txBody>
          <a:bodyPr/>
          <a:lstStyle/>
          <a:p>
            <a:r>
              <a:rPr lang="pl-PL" dirty="0"/>
              <a:t>Drukarz </a:t>
            </a:r>
          </a:p>
        </p:txBody>
      </p:sp>
      <p:pic>
        <p:nvPicPr>
          <p:cNvPr id="2050" name="Picture 2" descr="Zobacz obraz źródłowy">
            <a:extLst>
              <a:ext uri="{FF2B5EF4-FFF2-40B4-BE49-F238E27FC236}">
                <a16:creationId xmlns:a16="http://schemas.microsoft.com/office/drawing/2014/main" id="{21C812C8-3FB3-4D07-BCEC-1F3F65C7AAF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55" y="1764614"/>
            <a:ext cx="4972455" cy="46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obacz obraz źródłowy">
            <a:extLst>
              <a:ext uri="{FF2B5EF4-FFF2-40B4-BE49-F238E27FC236}">
                <a16:creationId xmlns:a16="http://schemas.microsoft.com/office/drawing/2014/main" id="{80488CAE-E851-4FE3-AD65-AA42CBCBE42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245" y="1764613"/>
            <a:ext cx="5203376" cy="46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05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AEDC7A-A5F8-4D8A-BC9C-FA79384E7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757" y="2488660"/>
            <a:ext cx="9720072" cy="1499616"/>
          </a:xfrm>
        </p:spPr>
        <p:txBody>
          <a:bodyPr>
            <a:noAutofit/>
          </a:bodyPr>
          <a:lstStyle/>
          <a:p>
            <a:pPr algn="ctr"/>
            <a:r>
              <a:rPr lang="pl-PL" sz="3600" dirty="0"/>
              <a:t>Praca w drukarni </a:t>
            </a:r>
            <a:br>
              <a:rPr lang="pl-PL" sz="3600" dirty="0"/>
            </a:br>
            <a:br>
              <a:rPr lang="pl-PL" sz="3600" dirty="0"/>
            </a:br>
            <a:r>
              <a:rPr lang="pl-PL" sz="3600" dirty="0"/>
              <a:t>filmiki edukacyjny </a:t>
            </a:r>
            <a:br>
              <a:rPr lang="pl-PL" sz="3600" dirty="0"/>
            </a:br>
            <a:br>
              <a:rPr lang="pl-PL" sz="3600" dirty="0"/>
            </a:br>
            <a:r>
              <a:rPr lang="pl-PL" sz="3600" dirty="0"/>
              <a:t>1. </a:t>
            </a:r>
            <a:r>
              <a:rPr lang="pl-PL" sz="3600" dirty="0">
                <a:hlinkClick r:id="rId2"/>
              </a:rPr>
              <a:t>https://www.youtube.com/watch?v=kIy6mDY6u2w</a:t>
            </a:r>
            <a:br>
              <a:rPr lang="pl-PL" sz="3600" dirty="0"/>
            </a:br>
            <a:r>
              <a:rPr lang="pl-PL" sz="3600" dirty="0"/>
              <a:t>2. </a:t>
            </a:r>
            <a:r>
              <a:rPr lang="pl-PL" sz="3600" dirty="0">
                <a:hlinkClick r:id="rId3"/>
              </a:rPr>
              <a:t>https://www.youtube.com/watch?v=l6pw2Le0Qgg</a:t>
            </a:r>
            <a:br>
              <a:rPr lang="pl-PL" sz="3600" dirty="0"/>
            </a:br>
            <a:r>
              <a:rPr lang="pl-PL" sz="3600" dirty="0"/>
              <a:t>3. </a:t>
            </a:r>
            <a:r>
              <a:rPr lang="pl-PL" sz="3600" dirty="0">
                <a:hlinkClick r:id="rId4"/>
              </a:rPr>
              <a:t>https://www.youtube.com/watch?v=jWM8Vk5ZsJc</a:t>
            </a:r>
            <a:br>
              <a:rPr lang="pl-PL" sz="3600" dirty="0"/>
            </a:br>
            <a:br>
              <a:rPr lang="pl-PL" sz="3600" dirty="0"/>
            </a:br>
            <a:br>
              <a:rPr lang="pl-PL" sz="3600" dirty="0"/>
            </a:b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1933089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C190FC-A60A-48DD-82E5-A294133DE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247" y="2679192"/>
            <a:ext cx="9720072" cy="1499616"/>
          </a:xfrm>
        </p:spPr>
        <p:txBody>
          <a:bodyPr/>
          <a:lstStyle/>
          <a:p>
            <a:r>
              <a:rPr lang="pl-PL" dirty="0"/>
              <a:t>Po wydrukowaniu, książka trafia do…</a:t>
            </a:r>
          </a:p>
        </p:txBody>
      </p:sp>
    </p:spTree>
    <p:extLst>
      <p:ext uri="{BB962C8B-B14F-4D97-AF65-F5344CB8AC3E}">
        <p14:creationId xmlns:p14="http://schemas.microsoft.com/office/powerpoint/2010/main" val="3490031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EC5992-E3D0-43D7-93CE-DFA833C3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953" y="166116"/>
            <a:ext cx="9720072" cy="1499616"/>
          </a:xfrm>
        </p:spPr>
        <p:txBody>
          <a:bodyPr/>
          <a:lstStyle/>
          <a:p>
            <a:r>
              <a:rPr lang="pl-PL" dirty="0"/>
              <a:t>4. Księgarnia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B54E0686-D362-4265-92AF-A26AC9B51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1905000"/>
            <a:ext cx="6034087" cy="4022725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1F78888-1FE0-4DD0-9DE9-5DD46CD70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864" y="1570482"/>
            <a:ext cx="5048250" cy="450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58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35CFFD-DC5A-41C0-8EA9-36B713DCB3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Kto pracuje w księgarni? </a:t>
            </a:r>
          </a:p>
        </p:txBody>
      </p:sp>
      <p:pic>
        <p:nvPicPr>
          <p:cNvPr id="3074" name="Picture 2" descr="Zobacz obraz źródłowy">
            <a:extLst>
              <a:ext uri="{FF2B5EF4-FFF2-40B4-BE49-F238E27FC236}">
                <a16:creationId xmlns:a16="http://schemas.microsoft.com/office/drawing/2014/main" id="{63F79398-D7BF-4AEE-927A-2B191CFBF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116" y="434823"/>
            <a:ext cx="5407610" cy="365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164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A8324E-9BC6-4170-8A4D-BE4EB4A5F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Księgarz </a:t>
            </a:r>
          </a:p>
        </p:txBody>
      </p:sp>
      <p:pic>
        <p:nvPicPr>
          <p:cNvPr id="4098" name="Picture 2" descr="Zobacz obraz źródłowy">
            <a:extLst>
              <a:ext uri="{FF2B5EF4-FFF2-40B4-BE49-F238E27FC236}">
                <a16:creationId xmlns:a16="http://schemas.microsoft.com/office/drawing/2014/main" id="{C57A53A4-E00D-467F-B5C1-63CA35558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065" y="1823575"/>
            <a:ext cx="5781869" cy="433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043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F28518-5C01-4526-8225-144ED071D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997" y="2227403"/>
            <a:ext cx="9720072" cy="1499616"/>
          </a:xfrm>
        </p:spPr>
        <p:txBody>
          <a:bodyPr/>
          <a:lstStyle/>
          <a:p>
            <a:pPr algn="ctr"/>
            <a:r>
              <a:rPr lang="pl-PL" dirty="0"/>
              <a:t>Następnie książki trafiają do…</a:t>
            </a:r>
            <a:br>
              <a:rPr lang="pl-PL" dirty="0"/>
            </a:br>
            <a:r>
              <a:rPr lang="pl-PL" dirty="0"/>
              <a:t>czytelników </a:t>
            </a:r>
          </a:p>
        </p:txBody>
      </p:sp>
    </p:spTree>
    <p:extLst>
      <p:ext uri="{BB962C8B-B14F-4D97-AF65-F5344CB8AC3E}">
        <p14:creationId xmlns:p14="http://schemas.microsoft.com/office/powerpoint/2010/main" val="2856178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ewnętrzne, osoba, trawa, siedzi&#10;&#10;Opis wygenerowany automatycznie">
            <a:extLst>
              <a:ext uri="{FF2B5EF4-FFF2-40B4-BE49-F238E27FC236}">
                <a16:creationId xmlns:a16="http://schemas.microsoft.com/office/drawing/2014/main" id="{47524E7E-BF09-4327-9629-6979D146A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96" y="382556"/>
            <a:ext cx="5241897" cy="3651476"/>
          </a:xfrm>
          <a:prstGeom prst="rect">
            <a:avLst/>
          </a:prstGeom>
        </p:spPr>
      </p:pic>
      <p:pic>
        <p:nvPicPr>
          <p:cNvPr id="5" name="Obraz 4" descr="Obraz zawierający osoba, wewnątrz, chłopiec, siedzi&#10;&#10;Opis wygenerowany automatycznie">
            <a:extLst>
              <a:ext uri="{FF2B5EF4-FFF2-40B4-BE49-F238E27FC236}">
                <a16:creationId xmlns:a16="http://schemas.microsoft.com/office/drawing/2014/main" id="{D855F964-EC7E-4256-B061-C38FCEBAA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011" y="3110107"/>
            <a:ext cx="5621840" cy="3747893"/>
          </a:xfrm>
          <a:prstGeom prst="rect">
            <a:avLst/>
          </a:prstGeom>
        </p:spPr>
      </p:pic>
      <p:pic>
        <p:nvPicPr>
          <p:cNvPr id="7" name="Obraz 6" descr="Obraz zawierający trawa, zewnętrzne, osoba, budynek&#10;&#10;Opis wygenerowany automatycznie">
            <a:extLst>
              <a:ext uri="{FF2B5EF4-FFF2-40B4-BE49-F238E27FC236}">
                <a16:creationId xmlns:a16="http://schemas.microsoft.com/office/drawing/2014/main" id="{611655F3-D95D-4724-96EE-5D361E231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6246" y="468037"/>
            <a:ext cx="3648269" cy="364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38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441FA2-EA32-4CDF-86AD-03545DEF0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853" y="152400"/>
            <a:ext cx="9720072" cy="1499616"/>
          </a:xfrm>
        </p:spPr>
        <p:txBody>
          <a:bodyPr/>
          <a:lstStyle/>
          <a:p>
            <a:r>
              <a:rPr lang="pl-PL" dirty="0"/>
              <a:t>1. Pisarz- autor książki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507C089-EA5D-4565-AE25-9F7416DAD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509" y="1657350"/>
            <a:ext cx="6010866" cy="4615434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6D54978-7E3C-4D71-B069-0491F7017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025" y="1979104"/>
            <a:ext cx="485775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35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6878F1-454A-450D-A782-77310ACCB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1203" y="209042"/>
            <a:ext cx="9720072" cy="1499616"/>
          </a:xfrm>
        </p:spPr>
        <p:txBody>
          <a:bodyPr/>
          <a:lstStyle/>
          <a:p>
            <a:r>
              <a:rPr lang="pl-PL" dirty="0"/>
              <a:t>Jan brzechwa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C7A9281-6882-4372-9035-FD8D1F78C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3958" y="1537208"/>
            <a:ext cx="7151511" cy="4263517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F63FA27-E5FF-4137-9739-6A1D69095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499" y="2525141"/>
            <a:ext cx="2820197" cy="412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92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71FC36-D19C-4281-BCEE-00A78A806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239" y="272034"/>
            <a:ext cx="9720072" cy="1499616"/>
          </a:xfrm>
        </p:spPr>
        <p:txBody>
          <a:bodyPr/>
          <a:lstStyle/>
          <a:p>
            <a:r>
              <a:rPr lang="pl-PL" dirty="0"/>
              <a:t>Julian Tuwim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63BC3B91-2997-4C47-8D64-940DDEC80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242" y="1514475"/>
            <a:ext cx="6163133" cy="4501134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0B41C72-C534-485C-8FDB-6AF1DFCFA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100" y="2314574"/>
            <a:ext cx="4514647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72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B5105C-D407-4233-A599-0C95E3721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853" y="0"/>
            <a:ext cx="9720072" cy="1499616"/>
          </a:xfrm>
        </p:spPr>
        <p:txBody>
          <a:bodyPr/>
          <a:lstStyle/>
          <a:p>
            <a:r>
              <a:rPr lang="pl-PL" dirty="0"/>
              <a:t>Maria konopnicka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10611BD-3DF4-4186-AE10-C67472B11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369" y="1392174"/>
            <a:ext cx="3887390" cy="4849368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3FC129C-75B5-4E91-AF3E-7F9FAF97A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775" y="1023366"/>
            <a:ext cx="4564856" cy="55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26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06AB05-6E3B-4ACA-A35F-9A685D1D3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778" y="0"/>
            <a:ext cx="9720072" cy="1499616"/>
          </a:xfrm>
        </p:spPr>
        <p:txBody>
          <a:bodyPr/>
          <a:lstStyle/>
          <a:p>
            <a:r>
              <a:rPr lang="pl-PL" dirty="0"/>
              <a:t>Bracia Grimm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890C489-13CE-42CC-9328-5A4712D95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058" y="1228725"/>
            <a:ext cx="4446634" cy="5181600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874C87E-BF8C-407B-A21C-8993458FB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00" y="1843087"/>
            <a:ext cx="577215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58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16FC25-E263-4DF2-9DA1-E5F5C05DA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1144" y="0"/>
            <a:ext cx="9720072" cy="1499616"/>
          </a:xfrm>
        </p:spPr>
        <p:txBody>
          <a:bodyPr/>
          <a:lstStyle/>
          <a:p>
            <a:r>
              <a:rPr lang="pl-PL" dirty="0"/>
              <a:t>H. CH. Andersen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9DEBE01B-5CDE-4CCD-8E12-508B3596E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1681" y="1375791"/>
            <a:ext cx="3958828" cy="4729733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78617A3D-9996-4C64-8D12-03718A0D9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873" y="1162050"/>
            <a:ext cx="3569051" cy="53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1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0596DE-1F87-446F-8B51-04AA443BD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377" y="407934"/>
            <a:ext cx="9720072" cy="1499616"/>
          </a:xfrm>
        </p:spPr>
        <p:txBody>
          <a:bodyPr/>
          <a:lstStyle/>
          <a:p>
            <a:r>
              <a:rPr lang="pl-PL" dirty="0"/>
              <a:t>2. Wydawnictwo </a:t>
            </a:r>
          </a:p>
        </p:txBody>
      </p:sp>
      <p:pic>
        <p:nvPicPr>
          <p:cNvPr id="5" name="Symbol zastępczy zawartości 4" descr="Obraz zawierający wewnątrz, sufit, stół, pomieszczenie&#10;&#10;Opis wygenerowany automatycznie">
            <a:extLst>
              <a:ext uri="{FF2B5EF4-FFF2-40B4-BE49-F238E27FC236}">
                <a16:creationId xmlns:a16="http://schemas.microsoft.com/office/drawing/2014/main" id="{DD2C3E77-699F-4732-A640-FECE9736A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2566" y="1800809"/>
            <a:ext cx="7413152" cy="4153297"/>
          </a:xfrm>
        </p:spPr>
      </p:pic>
    </p:spTree>
    <p:extLst>
      <p:ext uri="{BB962C8B-B14F-4D97-AF65-F5344CB8AC3E}">
        <p14:creationId xmlns:p14="http://schemas.microsoft.com/office/powerpoint/2010/main" val="302341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6EF6BB-299C-4096-944E-B51721DC9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997" y="262509"/>
            <a:ext cx="9720072" cy="1499616"/>
          </a:xfrm>
        </p:spPr>
        <p:txBody>
          <a:bodyPr/>
          <a:lstStyle/>
          <a:p>
            <a:r>
              <a:rPr lang="pl-PL" dirty="0"/>
              <a:t>3. Drukarnia 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CE0D0BF-5C16-40CF-92EC-37DFE510C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618" y="1762125"/>
            <a:ext cx="6288881" cy="4752975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C2FEFF7-E611-4455-8272-5CAA75435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685" y="1905000"/>
            <a:ext cx="4814697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677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ny">
  <a:themeElements>
    <a:clrScheme name="Integral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125000"/>
              </a:schemeClr>
              <a:schemeClr val="phClr">
                <a:tint val="92000"/>
                <a:shade val="70000"/>
                <a:satMod val="110000"/>
              </a:schemeClr>
            </a:duotone>
          </a:blip>
          <a:tile tx="0" ty="0" sx="22000" sy="2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E736489A-00C3-4E0A-AAA8-D4D3127BA5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52</TotalTime>
  <Words>116</Words>
  <Application>Microsoft Office PowerPoint</Application>
  <PresentationFormat>Panoramiczny</PresentationFormat>
  <Paragraphs>17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3" baseType="lpstr">
      <vt:lpstr>Arial</vt:lpstr>
      <vt:lpstr>Tw Cen MT</vt:lpstr>
      <vt:lpstr>Tw Cen MT Condensed</vt:lpstr>
      <vt:lpstr>Wingdings 3</vt:lpstr>
      <vt:lpstr>Integralny</vt:lpstr>
      <vt:lpstr>Jak powstają książki ?</vt:lpstr>
      <vt:lpstr>1. Pisarz- autor książki</vt:lpstr>
      <vt:lpstr>Jan brzechwa </vt:lpstr>
      <vt:lpstr>Julian Tuwim </vt:lpstr>
      <vt:lpstr>Maria konopnicka </vt:lpstr>
      <vt:lpstr>Bracia Grimm </vt:lpstr>
      <vt:lpstr>H. CH. Andersen </vt:lpstr>
      <vt:lpstr>2. Wydawnictwo </vt:lpstr>
      <vt:lpstr>3. Drukarnia  </vt:lpstr>
      <vt:lpstr>Kto pracuje w drukarni? </vt:lpstr>
      <vt:lpstr>Drukarz </vt:lpstr>
      <vt:lpstr>Praca w drukarni   filmiki edukacyjny   1. https://www.youtube.com/watch?v=kIy6mDY6u2w 2. https://www.youtube.com/watch?v=l6pw2Le0Qgg 3. https://www.youtube.com/watch?v=jWM8Vk5ZsJc   </vt:lpstr>
      <vt:lpstr>Po wydrukowaniu, książka trafia do…</vt:lpstr>
      <vt:lpstr>4. Księgarnia </vt:lpstr>
      <vt:lpstr>Kto pracuje w księgarni? </vt:lpstr>
      <vt:lpstr>Księgarz </vt:lpstr>
      <vt:lpstr>Następnie książki trafiają do… czytelników 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Jak powstają książki ?</dc:title>
  <dc:creator>marcin lidke</dc:creator>
  <cp:lastModifiedBy>marcin lidke</cp:lastModifiedBy>
  <cp:revision>7</cp:revision>
  <dcterms:created xsi:type="dcterms:W3CDTF">2018-05-13T17:30:59Z</dcterms:created>
  <dcterms:modified xsi:type="dcterms:W3CDTF">2020-12-07T14:07:29Z</dcterms:modified>
</cp:coreProperties>
</file>