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DAB92-BE5E-4832-8508-52FEAFECE639}" v="204" dt="2020-11-14T19:08:13.623"/>
    <p1510:client id="{BBF67ED7-FE59-4E87-8695-56E7B3C5211D}" v="474" dt="2020-11-16T17:07:26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a Mościcka" userId="S::paulina.moscicka@sp59szczecin.onmicrosoft.com::22c664ed-c154-463d-baff-fb4cbb2f948e" providerId="AD" clId="Web-{768DAB92-BE5E-4832-8508-52FEAFECE639}"/>
    <pc:docChg chg="addSld modSld addMainMaster delMainMaster">
      <pc:chgData name="Paulina Mościcka" userId="S::paulina.moscicka@sp59szczecin.onmicrosoft.com::22c664ed-c154-463d-baff-fb4cbb2f948e" providerId="AD" clId="Web-{768DAB92-BE5E-4832-8508-52FEAFECE639}" dt="2020-11-14T19:07:47.997" v="191"/>
      <pc:docMkLst>
        <pc:docMk/>
      </pc:docMkLst>
      <pc:sldChg chg="addSp delSp modSp mod setBg modClrScheme delDesignElem chgLayout">
        <pc:chgData name="Paulina Mościcka" userId="S::paulina.moscicka@sp59szczecin.onmicrosoft.com::22c664ed-c154-463d-baff-fb4cbb2f948e" providerId="AD" clId="Web-{768DAB92-BE5E-4832-8508-52FEAFECE639}" dt="2020-11-14T19:07:47.997" v="191"/>
        <pc:sldMkLst>
          <pc:docMk/>
          <pc:sldMk cId="650317164" sldId="256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47.997" v="191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Paulina Mościcka" userId="S::paulina.moscicka@sp59szczecin.onmicrosoft.com::22c664ed-c154-463d-baff-fb4cbb2f948e" providerId="AD" clId="Web-{768DAB92-BE5E-4832-8508-52FEAFECE639}" dt="2020-11-14T19:07:47.997" v="191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Paulina Mościcka" userId="S::paulina.moscicka@sp59szczecin.onmicrosoft.com::22c664ed-c154-463d-baff-fb4cbb2f948e" providerId="AD" clId="Web-{768DAB92-BE5E-4832-8508-52FEAFECE639}" dt="2020-11-14T19:07:47.997" v="191"/>
          <ac:spMkLst>
            <pc:docMk/>
            <pc:sldMk cId="650317164" sldId="256"/>
            <ac:spMk id="6" creationId="{9F1F6E2E-E2E7-4689-9E5D-51F37CBE4127}"/>
          </ac:spMkLst>
        </pc:spChg>
        <pc:spChg chg="add del">
          <ac:chgData name="Paulina Mościcka" userId="S::paulina.moscicka@sp59szczecin.onmicrosoft.com::22c664ed-c154-463d-baff-fb4cbb2f948e" providerId="AD" clId="Web-{768DAB92-BE5E-4832-8508-52FEAFECE639}" dt="2020-11-14T19:06:53.481" v="184"/>
          <ac:spMkLst>
            <pc:docMk/>
            <pc:sldMk cId="650317164" sldId="256"/>
            <ac:spMk id="9" creationId="{7A18C9FB-EC4C-4DAE-8F7D-C6E5AF607958}"/>
          </ac:spMkLst>
        </pc:spChg>
        <pc:spChg chg="add del">
          <ac:chgData name="Paulina Mościcka" userId="S::paulina.moscicka@sp59szczecin.onmicrosoft.com::22c664ed-c154-463d-baff-fb4cbb2f948e" providerId="AD" clId="Web-{768DAB92-BE5E-4832-8508-52FEAFECE639}" dt="2020-11-14T19:06:53.481" v="184"/>
          <ac:spMkLst>
            <pc:docMk/>
            <pc:sldMk cId="650317164" sldId="256"/>
            <ac:spMk id="11" creationId="{3B2B1500-BB55-471C-8A9E-67288297ECE1}"/>
          </ac:spMkLst>
        </pc:spChg>
        <pc:spChg chg="add del">
          <ac:chgData name="Paulina Mościcka" userId="S::paulina.moscicka@sp59szczecin.onmicrosoft.com::22c664ed-c154-463d-baff-fb4cbb2f948e" providerId="AD" clId="Web-{768DAB92-BE5E-4832-8508-52FEAFECE639}" dt="2020-11-14T19:06:53.481" v="184"/>
          <ac:spMkLst>
            <pc:docMk/>
            <pc:sldMk cId="650317164" sldId="256"/>
            <ac:spMk id="13" creationId="{3045E22C-A99D-41BB-AF14-EF1B1E745A70}"/>
          </ac:spMkLst>
        </pc:spChg>
        <pc:spChg chg="add">
          <ac:chgData name="Paulina Mościcka" userId="S::paulina.moscicka@sp59szczecin.onmicrosoft.com::22c664ed-c154-463d-baff-fb4cbb2f948e" providerId="AD" clId="Web-{768DAB92-BE5E-4832-8508-52FEAFECE639}" dt="2020-11-14T19:07:47.997" v="191"/>
          <ac:spMkLst>
            <pc:docMk/>
            <pc:sldMk cId="650317164" sldId="256"/>
            <ac:spMk id="17" creationId="{7731DD8B-7A0A-47A0-BF6B-EBB4F9709B91}"/>
          </ac:spMkLst>
        </pc:spChg>
        <pc:grpChg chg="add">
          <ac:chgData name="Paulina Mościcka" userId="S::paulina.moscicka@sp59szczecin.onmicrosoft.com::22c664ed-c154-463d-baff-fb4cbb2f948e" providerId="AD" clId="Web-{768DAB92-BE5E-4832-8508-52FEAFECE639}" dt="2020-11-14T19:07:47.997" v="191"/>
          <ac:grpSpMkLst>
            <pc:docMk/>
            <pc:sldMk cId="650317164" sldId="256"/>
            <ac:grpSpMk id="7" creationId="{BB728A18-FF26-43E9-AF31-9608EBA3D5C7}"/>
          </ac:grpSpMkLst>
        </pc:grpChg>
        <pc:picChg chg="add mod ord">
          <ac:chgData name="Paulina Mościcka" userId="S::paulina.moscicka@sp59szczecin.onmicrosoft.com::22c664ed-c154-463d-baff-fb4cbb2f948e" providerId="AD" clId="Web-{768DAB92-BE5E-4832-8508-52FEAFECE639}" dt="2020-11-14T19:07:47.997" v="191"/>
          <ac:picMkLst>
            <pc:docMk/>
            <pc:sldMk cId="650317164" sldId="256"/>
            <ac:picMk id="4" creationId="{FF811CC4-C8BE-4D19-84D6-621085524FE9}"/>
          </ac:picMkLst>
        </pc:picChg>
        <pc:cxnChg chg="add">
          <ac:chgData name="Paulina Mościcka" userId="S::paulina.moscicka@sp59szczecin.onmicrosoft.com::22c664ed-c154-463d-baff-fb4cbb2f948e" providerId="AD" clId="Web-{768DAB92-BE5E-4832-8508-52FEAFECE639}" dt="2020-11-14T19:07:47.997" v="191"/>
          <ac:cxnSpMkLst>
            <pc:docMk/>
            <pc:sldMk cId="650317164" sldId="256"/>
            <ac:cxnSpMk id="19" creationId="{10A370BF-9768-4FA0-8887-C3777F3A9C9C}"/>
          </ac:cxnSpMkLst>
        </pc:cxnChg>
      </pc:sldChg>
      <pc:sldChg chg="addSp delSp modSp new mod modClrScheme chgLayout">
        <pc:chgData name="Paulina Mościcka" userId="S::paulina.moscicka@sp59szczecin.onmicrosoft.com::22c664ed-c154-463d-baff-fb4cbb2f948e" providerId="AD" clId="Web-{768DAB92-BE5E-4832-8508-52FEAFECE639}" dt="2020-11-14T19:07:34.903" v="189"/>
        <pc:sldMkLst>
          <pc:docMk/>
          <pc:sldMk cId="2190359501" sldId="257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34.903" v="189"/>
          <ac:spMkLst>
            <pc:docMk/>
            <pc:sldMk cId="2190359501" sldId="257"/>
            <ac:spMk id="2" creationId="{A2772220-DA2C-4037-B78C-67BC4D8CFF17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0:41.116" v="82"/>
          <ac:spMkLst>
            <pc:docMk/>
            <pc:sldMk cId="2190359501" sldId="257"/>
            <ac:spMk id="3" creationId="{74B68687-C163-4687-A85A-58AFB9E336E4}"/>
          </ac:spMkLst>
        </pc:sp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2190359501" sldId="257"/>
            <ac:picMk id="4" creationId="{FB445A36-D83D-4A15-9563-2CA39E1E51B0}"/>
          </ac:picMkLst>
        </pc:picChg>
      </pc:sldChg>
      <pc:sldChg chg="addSp delSp modSp new mod modClrScheme chgLayout">
        <pc:chgData name="Paulina Mościcka" userId="S::paulina.moscicka@sp59szczecin.onmicrosoft.com::22c664ed-c154-463d-baff-fb4cbb2f948e" providerId="AD" clId="Web-{768DAB92-BE5E-4832-8508-52FEAFECE639}" dt="2020-11-14T19:07:34.903" v="189"/>
        <pc:sldMkLst>
          <pc:docMk/>
          <pc:sldMk cId="304451093" sldId="258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34.903" v="189"/>
          <ac:spMkLst>
            <pc:docMk/>
            <pc:sldMk cId="304451093" sldId="258"/>
            <ac:spMk id="2" creationId="{DC898C2A-5FD6-478F-B323-1393EE82F8AD}"/>
          </ac:spMkLst>
        </pc:spChg>
        <pc:spChg chg="add del">
          <ac:chgData name="Paulina Mościcka" userId="S::paulina.moscicka@sp59szczecin.onmicrosoft.com::22c664ed-c154-463d-baff-fb4cbb2f948e" providerId="AD" clId="Web-{768DAB92-BE5E-4832-8508-52FEAFECE639}" dt="2020-11-14T19:01:30.148" v="118"/>
          <ac:spMkLst>
            <pc:docMk/>
            <pc:sldMk cId="304451093" sldId="258"/>
            <ac:spMk id="3" creationId="{1940082C-A407-4F64-8EA0-CC5A0EAEC27F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1:40.352" v="119"/>
          <ac:spMkLst>
            <pc:docMk/>
            <pc:sldMk cId="304451093" sldId="258"/>
            <ac:spMk id="4" creationId="{F29A8FF0-7E35-4129-9247-D4CBCB650D19}"/>
          </ac:spMkLst>
        </pc:spChg>
        <pc:picChg chg="add del mod ord">
          <ac:chgData name="Paulina Mościcka" userId="S::paulina.moscicka@sp59szczecin.onmicrosoft.com::22c664ed-c154-463d-baff-fb4cbb2f948e" providerId="AD" clId="Web-{768DAB92-BE5E-4832-8508-52FEAFECE639}" dt="2020-11-14T19:01:14.898" v="117"/>
          <ac:picMkLst>
            <pc:docMk/>
            <pc:sldMk cId="304451093" sldId="258"/>
            <ac:picMk id="5" creationId="{92DCA702-D555-4DC8-B184-6EC50BE10BD1}"/>
          </ac:picMkLst>
        </pc:pic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304451093" sldId="258"/>
            <ac:picMk id="6" creationId="{67DAD798-74A1-442F-9029-663381E1B70F}"/>
          </ac:picMkLst>
        </pc:pic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304451093" sldId="258"/>
            <ac:picMk id="7" creationId="{98819AD8-8C12-481A-A425-20683BE1817C}"/>
          </ac:picMkLst>
        </pc:picChg>
      </pc:sldChg>
      <pc:sldChg chg="addSp delSp modSp new mod modClrScheme chgLayout">
        <pc:chgData name="Paulina Mościcka" userId="S::paulina.moscicka@sp59szczecin.onmicrosoft.com::22c664ed-c154-463d-baff-fb4cbb2f948e" providerId="AD" clId="Web-{768DAB92-BE5E-4832-8508-52FEAFECE639}" dt="2020-11-14T19:07:34.903" v="189"/>
        <pc:sldMkLst>
          <pc:docMk/>
          <pc:sldMk cId="3606251571" sldId="259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34.903" v="189"/>
          <ac:spMkLst>
            <pc:docMk/>
            <pc:sldMk cId="3606251571" sldId="259"/>
            <ac:spMk id="2" creationId="{F60F5393-1783-4444-9A35-AE6953D0855A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3:45.181" v="136"/>
          <ac:spMkLst>
            <pc:docMk/>
            <pc:sldMk cId="3606251571" sldId="259"/>
            <ac:spMk id="3" creationId="{5907C48E-0D7F-48F1-A0A1-B8ACCD31D9DD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3:45.416" v="137"/>
          <ac:spMkLst>
            <pc:docMk/>
            <pc:sldMk cId="3606251571" sldId="259"/>
            <ac:spMk id="4" creationId="{2ACD0CA5-6819-4EAB-957C-02580132E4E1}"/>
          </ac:spMkLst>
        </pc:sp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3606251571" sldId="259"/>
            <ac:picMk id="5" creationId="{7595E1A0-00E0-4577-91CA-73616820915E}"/>
          </ac:picMkLst>
        </pc:pic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3606251571" sldId="259"/>
            <ac:picMk id="6" creationId="{6037DD46-406E-47C2-A8BE-5585F89E15D5}"/>
          </ac:picMkLst>
        </pc:picChg>
      </pc:sldChg>
      <pc:sldChg chg="addSp delSp modSp new mod modClrScheme chgLayout">
        <pc:chgData name="Paulina Mościcka" userId="S::paulina.moscicka@sp59szczecin.onmicrosoft.com::22c664ed-c154-463d-baff-fb4cbb2f948e" providerId="AD" clId="Web-{768DAB92-BE5E-4832-8508-52FEAFECE639}" dt="2020-11-14T19:07:34.903" v="189"/>
        <pc:sldMkLst>
          <pc:docMk/>
          <pc:sldMk cId="1967536272" sldId="260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34.903" v="189"/>
          <ac:spMkLst>
            <pc:docMk/>
            <pc:sldMk cId="1967536272" sldId="260"/>
            <ac:spMk id="2" creationId="{BD54B921-5907-42B0-B70A-4429D85371CD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3:45.760" v="145"/>
          <ac:spMkLst>
            <pc:docMk/>
            <pc:sldMk cId="1967536272" sldId="260"/>
            <ac:spMk id="3" creationId="{D228E835-331B-4DCF-9A3A-EA91347737E3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3:45.807" v="146"/>
          <ac:spMkLst>
            <pc:docMk/>
            <pc:sldMk cId="1967536272" sldId="260"/>
            <ac:spMk id="4" creationId="{AF25BDA7-C812-428F-BAF1-B927AEE427E4}"/>
          </ac:spMkLst>
        </pc:sp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1967536272" sldId="260"/>
            <ac:picMk id="5" creationId="{01B9EAB0-EDCE-4249-9E22-15417FC7F160}"/>
          </ac:picMkLst>
        </pc:pic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1967536272" sldId="260"/>
            <ac:picMk id="6" creationId="{C9853BD1-2EC1-49A3-B764-B272F72C7A16}"/>
          </ac:picMkLst>
        </pc:picChg>
      </pc:sldChg>
      <pc:sldChg chg="addSp delSp modSp new mod modClrScheme chgLayout">
        <pc:chgData name="Paulina Mościcka" userId="S::paulina.moscicka@sp59szczecin.onmicrosoft.com::22c664ed-c154-463d-baff-fb4cbb2f948e" providerId="AD" clId="Web-{768DAB92-BE5E-4832-8508-52FEAFECE639}" dt="2020-11-14T19:07:34.903" v="189"/>
        <pc:sldMkLst>
          <pc:docMk/>
          <pc:sldMk cId="3781130600" sldId="261"/>
        </pc:sldMkLst>
        <pc:spChg chg="mod ord">
          <ac:chgData name="Paulina Mościcka" userId="S::paulina.moscicka@sp59szczecin.onmicrosoft.com::22c664ed-c154-463d-baff-fb4cbb2f948e" providerId="AD" clId="Web-{768DAB92-BE5E-4832-8508-52FEAFECE639}" dt="2020-11-14T19:07:34.903" v="189"/>
          <ac:spMkLst>
            <pc:docMk/>
            <pc:sldMk cId="3781130600" sldId="261"/>
            <ac:spMk id="2" creationId="{B3A8A246-2A82-4C7A-BEEB-F8BC084BFCF9}"/>
          </ac:spMkLst>
        </pc:spChg>
        <pc:spChg chg="del">
          <ac:chgData name="Paulina Mościcka" userId="S::paulina.moscicka@sp59szczecin.onmicrosoft.com::22c664ed-c154-463d-baff-fb4cbb2f948e" providerId="AD" clId="Web-{768DAB92-BE5E-4832-8508-52FEAFECE639}" dt="2020-11-14T19:05:08.933" v="170"/>
          <ac:spMkLst>
            <pc:docMk/>
            <pc:sldMk cId="3781130600" sldId="261"/>
            <ac:spMk id="3" creationId="{F7639B43-7A4B-443F-88EE-572B2B274E75}"/>
          </ac:spMkLst>
        </pc:spChg>
        <pc:picChg chg="add mod ord">
          <ac:chgData name="Paulina Mościcka" userId="S::paulina.moscicka@sp59szczecin.onmicrosoft.com::22c664ed-c154-463d-baff-fb4cbb2f948e" providerId="AD" clId="Web-{768DAB92-BE5E-4832-8508-52FEAFECE639}" dt="2020-11-14T19:07:34.903" v="189"/>
          <ac:picMkLst>
            <pc:docMk/>
            <pc:sldMk cId="3781130600" sldId="261"/>
            <ac:picMk id="4" creationId="{1575D6FD-E5BB-42E5-8B1B-73AF2A1C216A}"/>
          </ac:picMkLst>
        </pc:picChg>
      </pc:sldChg>
      <pc:sldMasterChg chg="del delSldLayout">
        <pc:chgData name="Paulina Mościcka" userId="S::paulina.moscicka@sp59szczecin.onmicrosoft.com::22c664ed-c154-463d-baff-fb4cbb2f948e" providerId="AD" clId="Web-{768DAB92-BE5E-4832-8508-52FEAFECE639}" dt="2020-11-14T18:58:38.943" v="69"/>
        <pc:sldMasterMkLst>
          <pc:docMk/>
          <pc:sldMasterMk cId="3926633689" sldId="2147483648"/>
        </pc:sldMasterMkLst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Paulina Mościcka" userId="S::paulina.moscicka@sp59szczecin.onmicrosoft.com::22c664ed-c154-463d-baff-fb4cbb2f948e" providerId="AD" clId="Web-{768DAB92-BE5E-4832-8508-52FEAFECE639}" dt="2020-11-14T18:58:38.943" v="69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Paulina Mościcka" userId="S::paulina.moscicka@sp59szczecin.onmicrosoft.com::22c664ed-c154-463d-baff-fb4cbb2f948e" providerId="AD" clId="Web-{768DAB92-BE5E-4832-8508-52FEAFECE639}" dt="2020-11-14T19:06:53.481" v="184"/>
        <pc:sldMasterMkLst>
          <pc:docMk/>
          <pc:sldMasterMk cId="2982350118" sldId="2147483752"/>
        </pc:sldMasterMkLst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2973811962" sldId="2147483741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2327963317" sldId="2147483742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3887650215" sldId="2147483743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3079611364" sldId="2147483744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2534812874" sldId="2147483745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3766931752" sldId="2147483746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1630215074" sldId="2147483747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3284726575" sldId="2147483748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1920764379" sldId="2147483749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2051555268" sldId="2147483750"/>
          </pc:sldLayoutMkLst>
        </pc:sldLayoutChg>
        <pc:sldLayoutChg chg="add del">
          <pc:chgData name="Paulina Mościcka" userId="S::paulina.moscicka@sp59szczecin.onmicrosoft.com::22c664ed-c154-463d-baff-fb4cbb2f948e" providerId="AD" clId="Web-{768DAB92-BE5E-4832-8508-52FEAFECE639}" dt="2020-11-14T19:06:53.481" v="184"/>
          <pc:sldLayoutMkLst>
            <pc:docMk/>
            <pc:sldMasterMk cId="2982350118" sldId="2147483752"/>
            <pc:sldLayoutMk cId="1841178232" sldId="2147483751"/>
          </pc:sldLayoutMkLst>
        </pc:sldLayoutChg>
      </pc:sldMasterChg>
      <pc:sldMasterChg chg="add del addSldLayout delSldLayout modSldLayout">
        <pc:chgData name="Paulina Mościcka" userId="S::paulina.moscicka@sp59szczecin.onmicrosoft.com::22c664ed-c154-463d-baff-fb4cbb2f948e" providerId="AD" clId="Web-{768DAB92-BE5E-4832-8508-52FEAFECE639}" dt="2020-11-14T19:06:59.122" v="185"/>
        <pc:sldMasterMkLst>
          <pc:docMk/>
          <pc:sldMasterMk cId="1658813795" sldId="2147483753"/>
        </pc:sldMasterMkLst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3489277846" sldId="2147483754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3149783513" sldId="2147483755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2748656422" sldId="2147483756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71743242" sldId="2147483757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272152497" sldId="2147483758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797695194" sldId="2147483759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30384303" sldId="2147483760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3136742459" sldId="2147483761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649586548" sldId="2147483762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3829367634" sldId="2147483763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2605562828" sldId="2147483764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438194669" sldId="2147483765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293427489" sldId="2147483766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127867958" sldId="2147483767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19818693" sldId="2147483768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953668790" sldId="2147483769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6:59.122" v="185"/>
          <pc:sldLayoutMkLst>
            <pc:docMk/>
            <pc:sldMasterMk cId="1658813795" sldId="2147483753"/>
            <pc:sldLayoutMk cId="2160901071" sldId="2147483770"/>
          </pc:sldLayoutMkLst>
        </pc:sldLayoutChg>
      </pc:sldMasterChg>
      <pc:sldMasterChg chg="add del addSldLayout delSldLayout modSldLayout">
        <pc:chgData name="Paulina Mościcka" userId="S::paulina.moscicka@sp59szczecin.onmicrosoft.com::22c664ed-c154-463d-baff-fb4cbb2f948e" providerId="AD" clId="Web-{768DAB92-BE5E-4832-8508-52FEAFECE639}" dt="2020-11-14T19:07:34.903" v="189"/>
        <pc:sldMasterMkLst>
          <pc:docMk/>
          <pc:sldMasterMk cId="1079677392" sldId="2147483771"/>
        </pc:sldMasterMkLst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341936579" sldId="2147483772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1237116467" sldId="2147483773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3490500621" sldId="2147483774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1819918817" sldId="2147483775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3371707515" sldId="2147483776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2759570930" sldId="2147483777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3563481368" sldId="2147483778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2386672279" sldId="2147483779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4038203367" sldId="2147483780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1924020469" sldId="2147483781"/>
          </pc:sldLayoutMkLst>
        </pc:sldLayoutChg>
        <pc:sldLayoutChg chg="add del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079677392" sldId="2147483771"/>
            <pc:sldLayoutMk cId="2391779578" sldId="2147483782"/>
          </pc:sldLayoutMkLst>
        </pc:sldLayoutChg>
      </pc:sldMasterChg>
      <pc:sldMasterChg chg="add addSldLayout modSldLayout">
        <pc:chgData name="Paulina Mościcka" userId="S::paulina.moscicka@sp59szczecin.onmicrosoft.com::22c664ed-c154-463d-baff-fb4cbb2f948e" providerId="AD" clId="Web-{768DAB92-BE5E-4832-8508-52FEAFECE639}" dt="2020-11-14T19:07:34.903" v="189"/>
        <pc:sldMasterMkLst>
          <pc:docMk/>
          <pc:sldMasterMk cId="1705303236" sldId="2147483783"/>
        </pc:sldMasterMkLst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004270473" sldId="2147483784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1685348298" sldId="2147483785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4030604347" sldId="2147483786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988180973" sldId="2147483787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05281903" sldId="2147483788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3745768052" sldId="2147483789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3490123" sldId="2147483790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994217060" sldId="2147483791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1253498887" sldId="2147483792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3798491503" sldId="2147483793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58078539" sldId="2147483794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1310968282" sldId="2147483795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352231368" sldId="2147483796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2101469213" sldId="2147483797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3091812701" sldId="2147483798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1538756358" sldId="2147483799"/>
          </pc:sldLayoutMkLst>
        </pc:sldLayoutChg>
        <pc:sldLayoutChg chg="add mod replId">
          <pc:chgData name="Paulina Mościcka" userId="S::paulina.moscicka@sp59szczecin.onmicrosoft.com::22c664ed-c154-463d-baff-fb4cbb2f948e" providerId="AD" clId="Web-{768DAB92-BE5E-4832-8508-52FEAFECE639}" dt="2020-11-14T19:07:34.903" v="189"/>
          <pc:sldLayoutMkLst>
            <pc:docMk/>
            <pc:sldMasterMk cId="1705303236" sldId="2147483783"/>
            <pc:sldLayoutMk cId="3904255750" sldId="2147483800"/>
          </pc:sldLayoutMkLst>
        </pc:sldLayoutChg>
      </pc:sldMasterChg>
    </pc:docChg>
  </pc:docChgLst>
  <pc:docChgLst>
    <pc:chgData name="Paulina Mościcka" userId="S::paulina.moscicka@sp59szczecin.onmicrosoft.com::22c664ed-c154-463d-baff-fb4cbb2f948e" providerId="AD" clId="Web-{BBF67ED7-FE59-4E87-8695-56E7B3C5211D}"/>
    <pc:docChg chg="addSld delSld modSld">
      <pc:chgData name="Paulina Mościcka" userId="S::paulina.moscicka@sp59szczecin.onmicrosoft.com::22c664ed-c154-463d-baff-fb4cbb2f948e" providerId="AD" clId="Web-{BBF67ED7-FE59-4E87-8695-56E7B3C5211D}" dt="2020-11-16T17:07:26.767" v="437" actId="14100"/>
      <pc:docMkLst>
        <pc:docMk/>
      </pc:docMkLst>
      <pc:sldChg chg="modSp">
        <pc:chgData name="Paulina Mościcka" userId="S::paulina.moscicka@sp59szczecin.onmicrosoft.com::22c664ed-c154-463d-baff-fb4cbb2f948e" providerId="AD" clId="Web-{BBF67ED7-FE59-4E87-8695-56E7B3C5211D}" dt="2020-11-16T17:07:04.830" v="435" actId="1076"/>
        <pc:sldMkLst>
          <pc:docMk/>
          <pc:sldMk cId="1967536272" sldId="260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6:42.658" v="426" actId="20577"/>
          <ac:spMkLst>
            <pc:docMk/>
            <pc:sldMk cId="1967536272" sldId="260"/>
            <ac:spMk id="2" creationId="{BD54B921-5907-42B0-B70A-4429D85371CD}"/>
          </ac:spMkLst>
        </pc:spChg>
        <pc:picChg chg="mod">
          <ac:chgData name="Paulina Mościcka" userId="S::paulina.moscicka@sp59szczecin.onmicrosoft.com::22c664ed-c154-463d-baff-fb4cbb2f948e" providerId="AD" clId="Web-{BBF67ED7-FE59-4E87-8695-56E7B3C5211D}" dt="2020-11-16T17:06:51.876" v="432" actId="14100"/>
          <ac:picMkLst>
            <pc:docMk/>
            <pc:sldMk cId="1967536272" sldId="260"/>
            <ac:picMk id="5" creationId="{01B9EAB0-EDCE-4249-9E22-15417FC7F160}"/>
          </ac:picMkLst>
        </pc:picChg>
        <pc:picChg chg="mod">
          <ac:chgData name="Paulina Mościcka" userId="S::paulina.moscicka@sp59szczecin.onmicrosoft.com::22c664ed-c154-463d-baff-fb4cbb2f948e" providerId="AD" clId="Web-{BBF67ED7-FE59-4E87-8695-56E7B3C5211D}" dt="2020-11-16T17:07:04.830" v="435" actId="1076"/>
          <ac:picMkLst>
            <pc:docMk/>
            <pc:sldMk cId="1967536272" sldId="260"/>
            <ac:picMk id="6" creationId="{C9853BD1-2EC1-49A3-B764-B272F72C7A16}"/>
          </ac:picMkLst>
        </pc:picChg>
      </pc:sldChg>
      <pc:sldChg chg="addSp delSp modSp new">
        <pc:chgData name="Paulina Mościcka" userId="S::paulina.moscicka@sp59szczecin.onmicrosoft.com::22c664ed-c154-463d-baff-fb4cbb2f948e" providerId="AD" clId="Web-{BBF67ED7-FE59-4E87-8695-56E7B3C5211D}" dt="2020-11-16T17:07:26.767" v="437" actId="14100"/>
        <pc:sldMkLst>
          <pc:docMk/>
          <pc:sldMk cId="634484911" sldId="262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47:55.146" v="22" actId="20577"/>
          <ac:spMkLst>
            <pc:docMk/>
            <pc:sldMk cId="634484911" sldId="262"/>
            <ac:spMk id="2" creationId="{B98E2F20-83C6-4228-AED9-183B32534F3F}"/>
          </ac:spMkLst>
        </pc:spChg>
        <pc:spChg chg="del">
          <ac:chgData name="Paulina Mościcka" userId="S::paulina.moscicka@sp59szczecin.onmicrosoft.com::22c664ed-c154-463d-baff-fb4cbb2f948e" providerId="AD" clId="Web-{BBF67ED7-FE59-4E87-8695-56E7B3C5211D}" dt="2020-11-16T16:47:42.349" v="1"/>
          <ac:spMkLst>
            <pc:docMk/>
            <pc:sldMk cId="634484911" sldId="262"/>
            <ac:spMk id="3" creationId="{86903E9C-C164-4B23-800F-35F47144C131}"/>
          </ac:spMkLst>
        </pc:spChg>
        <pc:picChg chg="add mod ord">
          <ac:chgData name="Paulina Mościcka" userId="S::paulina.moscicka@sp59szczecin.onmicrosoft.com::22c664ed-c154-463d-baff-fb4cbb2f948e" providerId="AD" clId="Web-{BBF67ED7-FE59-4E87-8695-56E7B3C5211D}" dt="2020-11-16T17:07:26.767" v="437" actId="14100"/>
          <ac:picMkLst>
            <pc:docMk/>
            <pc:sldMk cId="634484911" sldId="262"/>
            <ac:picMk id="4" creationId="{D61A644A-2B90-4480-9251-21B66B3E1C2F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49:10.647" v="47" actId="14100"/>
        <pc:sldMkLst>
          <pc:docMk/>
          <pc:sldMk cId="663662612" sldId="263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48:53.162" v="41" actId="20577"/>
          <ac:spMkLst>
            <pc:docMk/>
            <pc:sldMk cId="663662612" sldId="263"/>
            <ac:spMk id="2" creationId="{2523B80D-E328-47C9-ADE9-E2F29567B23E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49:10.647" v="47" actId="14100"/>
          <ac:picMkLst>
            <pc:docMk/>
            <pc:sldMk cId="663662612" sldId="263"/>
            <ac:picMk id="3" creationId="{4773B964-539E-4CBF-88ED-B6E74E142F7D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0:19.335" v="73" actId="14100"/>
        <pc:sldMkLst>
          <pc:docMk/>
          <pc:sldMk cId="3460363917" sldId="264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0:06.023" v="68" actId="20577"/>
          <ac:spMkLst>
            <pc:docMk/>
            <pc:sldMk cId="3460363917" sldId="264"/>
            <ac:spMk id="2" creationId="{2E2EEB01-6545-4C7F-9132-EB1248A1C965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0:19.335" v="73" actId="14100"/>
          <ac:picMkLst>
            <pc:docMk/>
            <pc:sldMk cId="3460363917" sldId="264"/>
            <ac:picMk id="3" creationId="{29150F87-0D67-403D-A554-ED60393B8FAF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1:19.476" v="98" actId="1076"/>
        <pc:sldMkLst>
          <pc:docMk/>
          <pc:sldMk cId="3839768922" sldId="265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0:50.710" v="89" actId="20577"/>
          <ac:spMkLst>
            <pc:docMk/>
            <pc:sldMk cId="3839768922" sldId="265"/>
            <ac:spMk id="2" creationId="{F9D7B06D-A28C-4656-B763-CB1AAA39A704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1:19.476" v="98" actId="1076"/>
          <ac:picMkLst>
            <pc:docMk/>
            <pc:sldMk cId="3839768922" sldId="265"/>
            <ac:picMk id="3" creationId="{9BCCD8E7-1763-47E3-93E4-27CF54BBA567}"/>
          </ac:picMkLst>
        </pc:picChg>
      </pc:sldChg>
      <pc:sldChg chg="addSp delSp modSp new">
        <pc:chgData name="Paulina Mościcka" userId="S::paulina.moscicka@sp59szczecin.onmicrosoft.com::22c664ed-c154-463d-baff-fb4cbb2f948e" providerId="AD" clId="Web-{BBF67ED7-FE59-4E87-8695-56E7B3C5211D}" dt="2020-11-16T16:51:48.945" v="116"/>
        <pc:sldMkLst>
          <pc:docMk/>
          <pc:sldMk cId="3508023015" sldId="266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1:39.008" v="112" actId="20577"/>
          <ac:spMkLst>
            <pc:docMk/>
            <pc:sldMk cId="3508023015" sldId="266"/>
            <ac:spMk id="2" creationId="{615DCAF0-9019-4E90-B86E-752CA50C4BD1}"/>
          </ac:spMkLst>
        </pc:spChg>
        <pc:spChg chg="del">
          <ac:chgData name="Paulina Mościcka" userId="S::paulina.moscicka@sp59szczecin.onmicrosoft.com::22c664ed-c154-463d-baff-fb4cbb2f948e" providerId="AD" clId="Web-{BBF67ED7-FE59-4E87-8695-56E7B3C5211D}" dt="2020-11-16T16:51:46.242" v="115"/>
          <ac:spMkLst>
            <pc:docMk/>
            <pc:sldMk cId="3508023015" sldId="266"/>
            <ac:spMk id="3" creationId="{626317CA-E575-40A4-800A-EBB02948E9EC}"/>
          </ac:spMkLst>
        </pc:spChg>
        <pc:spChg chg="del">
          <ac:chgData name="Paulina Mościcka" userId="S::paulina.moscicka@sp59szczecin.onmicrosoft.com::22c664ed-c154-463d-baff-fb4cbb2f948e" providerId="AD" clId="Web-{BBF67ED7-FE59-4E87-8695-56E7B3C5211D}" dt="2020-11-16T16:51:48.945" v="116"/>
          <ac:spMkLst>
            <pc:docMk/>
            <pc:sldMk cId="3508023015" sldId="266"/>
            <ac:spMk id="4" creationId="{C191F222-D20C-414A-AE6B-8363BA77529E}"/>
          </ac:spMkLst>
        </pc:spChg>
        <pc:picChg chg="add mod ord">
          <ac:chgData name="Paulina Mościcka" userId="S::paulina.moscicka@sp59szczecin.onmicrosoft.com::22c664ed-c154-463d-baff-fb4cbb2f948e" providerId="AD" clId="Web-{BBF67ED7-FE59-4E87-8695-56E7B3C5211D}" dt="2020-11-16T16:51:46.242" v="115"/>
          <ac:picMkLst>
            <pc:docMk/>
            <pc:sldMk cId="3508023015" sldId="266"/>
            <ac:picMk id="5" creationId="{C95692E4-ADAE-437C-932D-047368A9E852}"/>
          </ac:picMkLst>
        </pc:picChg>
        <pc:picChg chg="add mod ord">
          <ac:chgData name="Paulina Mościcka" userId="S::paulina.moscicka@sp59szczecin.onmicrosoft.com::22c664ed-c154-463d-baff-fb4cbb2f948e" providerId="AD" clId="Web-{BBF67ED7-FE59-4E87-8695-56E7B3C5211D}" dt="2020-11-16T16:51:48.945" v="116"/>
          <ac:picMkLst>
            <pc:docMk/>
            <pc:sldMk cId="3508023015" sldId="266"/>
            <ac:picMk id="6" creationId="{4F4F6F5C-D8A1-4300-8F5B-12CDFAF3D8B4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2:33.993" v="135" actId="14100"/>
        <pc:sldMkLst>
          <pc:docMk/>
          <pc:sldMk cId="1329604529" sldId="267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2:17.008" v="128" actId="20577"/>
          <ac:spMkLst>
            <pc:docMk/>
            <pc:sldMk cId="1329604529" sldId="267"/>
            <ac:spMk id="2" creationId="{C29AE2DE-0D98-4711-B7E9-432C74B2F455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2:33.993" v="135" actId="14100"/>
          <ac:picMkLst>
            <pc:docMk/>
            <pc:sldMk cId="1329604529" sldId="267"/>
            <ac:picMk id="3" creationId="{F0FFFCF8-3A26-4CA6-8302-FF3085B2D470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3:28.368" v="161" actId="1076"/>
        <pc:sldMkLst>
          <pc:docMk/>
          <pc:sldMk cId="1939329620" sldId="268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3:14.024" v="155" actId="20577"/>
          <ac:spMkLst>
            <pc:docMk/>
            <pc:sldMk cId="1939329620" sldId="268"/>
            <ac:spMk id="2" creationId="{929E62F3-4586-45BF-A754-C317372FFEE1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3:28.368" v="161" actId="1076"/>
          <ac:picMkLst>
            <pc:docMk/>
            <pc:sldMk cId="1939329620" sldId="268"/>
            <ac:picMk id="3" creationId="{66C32C0A-2122-4C0E-90B1-136791AAD7E3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4:22.181" v="190" actId="1076"/>
        <pc:sldMkLst>
          <pc:docMk/>
          <pc:sldMk cId="1301978608" sldId="269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4:11.259" v="186" actId="20577"/>
          <ac:spMkLst>
            <pc:docMk/>
            <pc:sldMk cId="1301978608" sldId="269"/>
            <ac:spMk id="2" creationId="{97BF14EF-02AD-4A65-96FD-76DD542AA8A8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4:22.181" v="190" actId="1076"/>
          <ac:picMkLst>
            <pc:docMk/>
            <pc:sldMk cId="1301978608" sldId="269"/>
            <ac:picMk id="3" creationId="{88DE144D-05BC-4149-A599-B535167CADCC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6:07.776" v="219" actId="1076"/>
        <pc:sldMkLst>
          <pc:docMk/>
          <pc:sldMk cId="3021275566" sldId="270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5:45.557" v="212" actId="20577"/>
          <ac:spMkLst>
            <pc:docMk/>
            <pc:sldMk cId="3021275566" sldId="270"/>
            <ac:spMk id="2" creationId="{5E4ED1CF-084F-433B-8F0D-8A16C26E0739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6:07.776" v="219" actId="1076"/>
          <ac:picMkLst>
            <pc:docMk/>
            <pc:sldMk cId="3021275566" sldId="270"/>
            <ac:picMk id="3" creationId="{BB77E291-7765-431C-BDD1-7F90DD8D53EE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7:23.527" v="237" actId="14100"/>
        <pc:sldMkLst>
          <pc:docMk/>
          <pc:sldMk cId="179838108" sldId="271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7:05.480" v="229" actId="20577"/>
          <ac:spMkLst>
            <pc:docMk/>
            <pc:sldMk cId="179838108" sldId="271"/>
            <ac:spMk id="2" creationId="{1BDFA3B4-4A48-46FF-88C8-F51796610B61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7:23.527" v="237" actId="14100"/>
          <ac:picMkLst>
            <pc:docMk/>
            <pc:sldMk cId="179838108" sldId="271"/>
            <ac:picMk id="3" creationId="{E81C1A1A-4AE5-498E-B704-D541220A82BF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6:58:45.528" v="266" actId="1076"/>
        <pc:sldMkLst>
          <pc:docMk/>
          <pc:sldMk cId="514609540" sldId="272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8:21.074" v="259" actId="20577"/>
          <ac:spMkLst>
            <pc:docMk/>
            <pc:sldMk cId="514609540" sldId="272"/>
            <ac:spMk id="2" creationId="{6C866697-42D9-4381-93C0-F33A0B81CD24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8:45.528" v="266" actId="1076"/>
          <ac:picMkLst>
            <pc:docMk/>
            <pc:sldMk cId="514609540" sldId="272"/>
            <ac:picMk id="3" creationId="{159E0AC6-35EA-487C-B02D-7310136F23D1}"/>
          </ac:picMkLst>
        </pc:picChg>
      </pc:sldChg>
      <pc:sldChg chg="addSp modSp new del">
        <pc:chgData name="Paulina Mościcka" userId="S::paulina.moscicka@sp59szczecin.onmicrosoft.com::22c664ed-c154-463d-baff-fb4cbb2f948e" providerId="AD" clId="Web-{BBF67ED7-FE59-4E87-8695-56E7B3C5211D}" dt="2020-11-16T17:03:46.031" v="370"/>
        <pc:sldMkLst>
          <pc:docMk/>
          <pc:sldMk cId="1760848625" sldId="273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6:59:19.747" v="278" actId="20577"/>
          <ac:spMkLst>
            <pc:docMk/>
            <pc:sldMk cId="1760848625" sldId="273"/>
            <ac:spMk id="2" creationId="{6AEB7558-F75A-49C7-9BB5-5AD9CADE3F20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6:59:43.310" v="287" actId="1076"/>
          <ac:picMkLst>
            <pc:docMk/>
            <pc:sldMk cId="1760848625" sldId="273"/>
            <ac:picMk id="3" creationId="{6BBC1323-AFE3-43E0-9781-0A7AFDD1D86B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7:00:46.810" v="318" actId="1076"/>
        <pc:sldMkLst>
          <pc:docMk/>
          <pc:sldMk cId="1514496092" sldId="274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0:22.560" v="309" actId="20577"/>
          <ac:spMkLst>
            <pc:docMk/>
            <pc:sldMk cId="1514496092" sldId="274"/>
            <ac:spMk id="2" creationId="{D6EAE39D-1DEF-4E9E-A692-4698DADF884F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7:00:46.810" v="318" actId="1076"/>
          <ac:picMkLst>
            <pc:docMk/>
            <pc:sldMk cId="1514496092" sldId="274"/>
            <ac:picMk id="3" creationId="{B1B8BF9C-608F-4136-AA3D-A56F878FC0EB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7:01:27.639" v="343" actId="14100"/>
        <pc:sldMkLst>
          <pc:docMk/>
          <pc:sldMk cId="2956695921" sldId="275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1:10.482" v="336" actId="20577"/>
          <ac:spMkLst>
            <pc:docMk/>
            <pc:sldMk cId="2956695921" sldId="275"/>
            <ac:spMk id="2" creationId="{D716B2B5-52CD-4805-AC2D-FA0128B0FC02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7:01:27.639" v="343" actId="14100"/>
          <ac:picMkLst>
            <pc:docMk/>
            <pc:sldMk cId="2956695921" sldId="275"/>
            <ac:picMk id="3" creationId="{CA58904D-11F8-466D-BFDA-83B99B894320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7:02:35.202" v="368" actId="14100"/>
        <pc:sldMkLst>
          <pc:docMk/>
          <pc:sldMk cId="2698372953" sldId="276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2:30.718" v="365" actId="20577"/>
          <ac:spMkLst>
            <pc:docMk/>
            <pc:sldMk cId="2698372953" sldId="276"/>
            <ac:spMk id="2" creationId="{76C9599D-E14C-453D-A6D0-8AF58659B0C8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7:02:35.202" v="368" actId="14100"/>
          <ac:picMkLst>
            <pc:docMk/>
            <pc:sldMk cId="2698372953" sldId="276"/>
            <ac:picMk id="3" creationId="{8FD6F973-21AB-4BA1-B8FA-42301C805D77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7:04:27.219" v="401" actId="1076"/>
        <pc:sldMkLst>
          <pc:docMk/>
          <pc:sldMk cId="738089947" sldId="277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4:05.328" v="393" actId="20577"/>
          <ac:spMkLst>
            <pc:docMk/>
            <pc:sldMk cId="738089947" sldId="277"/>
            <ac:spMk id="2" creationId="{1BE531BC-A6E3-4EAB-BA31-096DB03B07C7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7:04:27.219" v="401" actId="1076"/>
          <ac:picMkLst>
            <pc:docMk/>
            <pc:sldMk cId="738089947" sldId="277"/>
            <ac:picMk id="3" creationId="{DA4A17E7-A9C6-401A-A031-7B76FE0E1BBB}"/>
          </ac:picMkLst>
        </pc:picChg>
      </pc:sldChg>
      <pc:sldChg chg="addSp modSp new">
        <pc:chgData name="Paulina Mościcka" userId="S::paulina.moscicka@sp59szczecin.onmicrosoft.com::22c664ed-c154-463d-baff-fb4cbb2f948e" providerId="AD" clId="Web-{BBF67ED7-FE59-4E87-8695-56E7B3C5211D}" dt="2020-11-16T17:05:06.047" v="423" actId="14100"/>
        <pc:sldMkLst>
          <pc:docMk/>
          <pc:sldMk cId="684332188" sldId="278"/>
        </pc:sldMkLst>
        <pc:spChg chg="mod">
          <ac:chgData name="Paulina Mościcka" userId="S::paulina.moscicka@sp59szczecin.onmicrosoft.com::22c664ed-c154-463d-baff-fb4cbb2f948e" providerId="AD" clId="Web-{BBF67ED7-FE59-4E87-8695-56E7B3C5211D}" dt="2020-11-16T17:04:48.969" v="417" actId="20577"/>
          <ac:spMkLst>
            <pc:docMk/>
            <pc:sldMk cId="684332188" sldId="278"/>
            <ac:spMk id="2" creationId="{3B7E8152-98E3-4843-A2FC-B4201652C63F}"/>
          </ac:spMkLst>
        </pc:spChg>
        <pc:picChg chg="add mod">
          <ac:chgData name="Paulina Mościcka" userId="S::paulina.moscicka@sp59szczecin.onmicrosoft.com::22c664ed-c154-463d-baff-fb4cbb2f948e" providerId="AD" clId="Web-{BBF67ED7-FE59-4E87-8695-56E7B3C5211D}" dt="2020-11-16T17:05:06.047" v="423" actId="14100"/>
          <ac:picMkLst>
            <pc:docMk/>
            <pc:sldMk cId="684332188" sldId="278"/>
            <ac:picMk id="3" creationId="{626BD22C-369E-4FDD-BF47-CAE20A719D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427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4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07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096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223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146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181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8756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2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34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060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18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28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76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42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4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3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9F1F6E2E-E2E7-4689-9E5D-51F37CB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="" xmlns:a16="http://schemas.microsoft.com/office/drawing/2014/main" id="{BB728A18-FF26-43E9-AF31-9608EBA3D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418D479-7A49-4E09-A270-87C36ABE5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="" xmlns:a16="http://schemas.microsoft.com/office/drawing/2014/main" id="{F55AC523-B142-409D-BB68-747EDDCE60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8FD6A06-A68E-49C5-8F1D-8945DD8C00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6794A3D-A7E9-4DC9-98E4-02104E24AC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cs typeface="Calibri Light"/>
              </a:rPr>
              <a:t>Efekty projektu "Niepodległa i smaczna"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Klasa 1b</a:t>
            </a:r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731DD8B-7A0A-47A0-BF6B-EBB4F9709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811CC4-C8BE-4D19-84D6-621085524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150" r="11338" b="-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0A370BF-9768-4FA0-8887-C3777F3A9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EEB01-6545-4C7F-9132-EB1248A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Bianca Berg</a:t>
            </a:r>
          </a:p>
        </p:txBody>
      </p:sp>
      <p:pic>
        <p:nvPicPr>
          <p:cNvPr id="3" name="Obraz 3" descr="Obraz zawierający wewnątrz, stół, talerz, kwiat&#10;&#10;Opis wygenerowany automatycznie">
            <a:extLst>
              <a:ext uri="{FF2B5EF4-FFF2-40B4-BE49-F238E27FC236}">
                <a16:creationId xmlns="" xmlns:a16="http://schemas.microsoft.com/office/drawing/2014/main" id="{29150F87-0D67-403D-A554-ED60393B8F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067" y="2089350"/>
            <a:ext cx="3894666" cy="4131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36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D7B06D-A28C-4656-B763-CB1AAA39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Hania Pełka</a:t>
            </a:r>
          </a:p>
        </p:txBody>
      </p:sp>
      <p:pic>
        <p:nvPicPr>
          <p:cNvPr id="3" name="Obraz 3" descr="Obraz zawierający żywność, stół, talerz, kawa&#10;&#10;Opis wygenerowany automatycznie">
            <a:extLst>
              <a:ext uri="{FF2B5EF4-FFF2-40B4-BE49-F238E27FC236}">
                <a16:creationId xmlns="" xmlns:a16="http://schemas.microsoft.com/office/drawing/2014/main" id="{9BCCD8E7-1763-47E3-93E4-27CF54BBA5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598655" y="2066266"/>
            <a:ext cx="5257799" cy="393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76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DCAF0-9019-4E90-B86E-752CA50C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Filip </a:t>
            </a:r>
            <a:r>
              <a:rPr lang="pl-PL" dirty="0" err="1"/>
              <a:t>Bosiacki</a:t>
            </a:r>
          </a:p>
        </p:txBody>
      </p:sp>
      <p:pic>
        <p:nvPicPr>
          <p:cNvPr id="5" name="Obraz 5" descr="Obraz zawierający tort, wewnątrz, siedzi, żywność&#10;&#10;Opis wygenerowany automatycznie">
            <a:extLst>
              <a:ext uri="{FF2B5EF4-FFF2-40B4-BE49-F238E27FC236}">
                <a16:creationId xmlns="" xmlns:a16="http://schemas.microsoft.com/office/drawing/2014/main" id="{C95692E4-ADAE-437C-932D-047368A9E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2560320"/>
            <a:ext cx="4413504" cy="3310128"/>
          </a:xfrm>
        </p:spPr>
      </p:pic>
      <p:pic>
        <p:nvPicPr>
          <p:cNvPr id="6" name="Obraz 6" descr="Obraz zawierający żywność, stół, wewnątrz, talerz&#10;&#10;Opis wygenerowany automatycznie">
            <a:extLst>
              <a:ext uri="{FF2B5EF4-FFF2-40B4-BE49-F238E27FC236}">
                <a16:creationId xmlns="" xmlns:a16="http://schemas.microsoft.com/office/drawing/2014/main" id="{4F4F6F5C-D8A1-4300-8F5B-12CDFAF3D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33744" y="2560320"/>
            <a:ext cx="4413504" cy="3310128"/>
          </a:xfrm>
        </p:spPr>
      </p:pic>
    </p:spTree>
    <p:extLst>
      <p:ext uri="{BB962C8B-B14F-4D97-AF65-F5344CB8AC3E}">
        <p14:creationId xmlns="" xmlns:p14="http://schemas.microsoft.com/office/powerpoint/2010/main" val="350802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AE2DE-0D98-4711-B7E9-432C74B2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Kacper Klata</a:t>
            </a:r>
          </a:p>
        </p:txBody>
      </p:sp>
      <p:pic>
        <p:nvPicPr>
          <p:cNvPr id="3" name="Obraz 3" descr="Obraz zawierający żywność, talerz, stół, wewnątrz&#10;&#10;Opis wygenerowany automatycznie">
            <a:extLst>
              <a:ext uri="{FF2B5EF4-FFF2-40B4-BE49-F238E27FC236}">
                <a16:creationId xmlns="" xmlns:a16="http://schemas.microsoft.com/office/drawing/2014/main" id="{F0FFFCF8-3A26-4CA6-8302-FF3085B2D4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734" y="2390378"/>
            <a:ext cx="6375399" cy="3533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60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E62F3-4586-45BF-A754-C317372F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Laura </a:t>
            </a:r>
            <a:r>
              <a:rPr lang="pl-PL" dirty="0" err="1"/>
              <a:t>Smudzińska</a:t>
            </a:r>
          </a:p>
        </p:txBody>
      </p:sp>
      <p:pic>
        <p:nvPicPr>
          <p:cNvPr id="3" name="Obraz 3" descr="Obraz zawierający żywność, talerz, wewnątrz, siedzi&#10;&#10;Opis wygenerowany automatycznie">
            <a:extLst>
              <a:ext uri="{FF2B5EF4-FFF2-40B4-BE49-F238E27FC236}">
                <a16:creationId xmlns="" xmlns:a16="http://schemas.microsoft.com/office/drawing/2014/main" id="{66C32C0A-2122-4C0E-90B1-136791AAD7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867" y="2223840"/>
            <a:ext cx="4665133" cy="374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32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F14EF-02AD-4A65-96FD-76DD542A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Lena Nowakowska</a:t>
            </a:r>
          </a:p>
        </p:txBody>
      </p:sp>
      <p:pic>
        <p:nvPicPr>
          <p:cNvPr id="3" name="Obraz 3" descr="Obraz zawierający żywność, talerz, siedzi, stół&#10;&#10;Opis wygenerowany automatycznie">
            <a:extLst>
              <a:ext uri="{FF2B5EF4-FFF2-40B4-BE49-F238E27FC236}">
                <a16:creationId xmlns="" xmlns:a16="http://schemas.microsoft.com/office/drawing/2014/main" id="{88DE144D-05BC-4149-A599-B535167CA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537" y="2137584"/>
            <a:ext cx="3826932" cy="407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97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4ED1CF-084F-433B-8F0D-8A16C26E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Maja </a:t>
            </a:r>
            <a:r>
              <a:rPr lang="pl-PL" dirty="0" err="1"/>
              <a:t>Dynakowska</a:t>
            </a:r>
          </a:p>
        </p:txBody>
      </p:sp>
      <p:pic>
        <p:nvPicPr>
          <p:cNvPr id="3" name="Obraz 3" descr="Obraz zawierający żywność, stół, niebieski, talerz&#10;&#10;Opis wygenerowany automatycznie">
            <a:extLst>
              <a:ext uri="{FF2B5EF4-FFF2-40B4-BE49-F238E27FC236}">
                <a16:creationId xmlns="" xmlns:a16="http://schemas.microsoft.com/office/drawing/2014/main" id="{BB77E291-7765-431C-BDD1-7F90DD8D53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467" y="2107936"/>
            <a:ext cx="3962399" cy="4030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27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FA3B4-4A48-46FF-88C8-F5179661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Marcel Żarski</a:t>
            </a:r>
          </a:p>
        </p:txBody>
      </p:sp>
      <p:pic>
        <p:nvPicPr>
          <p:cNvPr id="3" name="Obraz 3" descr="Obraz zawierający talerz, żywność, tort, wewnątrz&#10;&#10;Opis wygenerowany automatycznie">
            <a:extLst>
              <a:ext uri="{FF2B5EF4-FFF2-40B4-BE49-F238E27FC236}">
                <a16:creationId xmlns="" xmlns:a16="http://schemas.microsoft.com/office/drawing/2014/main" id="{E81C1A1A-4AE5-498E-B704-D541220A82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807" y="2105644"/>
            <a:ext cx="3335865" cy="4055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3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66697-42D9-4381-93C0-F33A0B81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Michalina </a:t>
            </a:r>
            <a:r>
              <a:rPr lang="pl-PL" dirty="0" err="1"/>
              <a:t>Bylewska</a:t>
            </a:r>
          </a:p>
        </p:txBody>
      </p:sp>
      <p:pic>
        <p:nvPicPr>
          <p:cNvPr id="3" name="Obraz 3" descr="Obraz zawierający drewniane, tablica, stół, drewno&#10;&#10;Opis wygenerowany automatycznie">
            <a:extLst>
              <a:ext uri="{FF2B5EF4-FFF2-40B4-BE49-F238E27FC236}">
                <a16:creationId xmlns="" xmlns:a16="http://schemas.microsoft.com/office/drawing/2014/main" id="{159E0AC6-35EA-487C-B02D-7310136F23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850" y="2035530"/>
            <a:ext cx="3428999" cy="4195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60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EAE39D-1DEF-4E9E-A692-4698DADF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 Przybylski</a:t>
            </a:r>
          </a:p>
        </p:txBody>
      </p:sp>
      <p:pic>
        <p:nvPicPr>
          <p:cNvPr id="3" name="Obraz 3" descr="Obraz zawierający talerz, żywność, stół, wewnątrz&#10;&#10;Opis wygenerowany automatycznie">
            <a:extLst>
              <a:ext uri="{FF2B5EF4-FFF2-40B4-BE49-F238E27FC236}">
                <a16:creationId xmlns="" xmlns:a16="http://schemas.microsoft.com/office/drawing/2014/main" id="{B1B8BF9C-608F-4136-AA3D-A56F878FC0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936" y="2033918"/>
            <a:ext cx="3318933" cy="4182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44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Uczniowie: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Utrwalili symbole narodowe</a:t>
            </a:r>
            <a:r>
              <a:rPr lang="pl-PL" dirty="0" smtClean="0"/>
              <a:t>,</a:t>
            </a:r>
            <a:r>
              <a:rPr lang="pl-PL" dirty="0" smtClean="0"/>
              <a:t> wiedzą, że należy wyrażać się o nich z szacunkiem.</a:t>
            </a:r>
          </a:p>
          <a:p>
            <a:r>
              <a:rPr lang="pl-PL" dirty="0" smtClean="0"/>
              <a:t>Poznali wartości Święta Niepodległości.</a:t>
            </a:r>
          </a:p>
          <a:p>
            <a:r>
              <a:rPr lang="pl-PL" dirty="0" smtClean="0"/>
              <a:t>Wiedzą kiedy obchodzimy Święta Narodowe.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16B2B5-52CD-4805-AC2D-FA0128B0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 </a:t>
            </a:r>
            <a:r>
              <a:rPr lang="pl-PL" dirty="0" err="1"/>
              <a:t>Santarek</a:t>
            </a:r>
          </a:p>
        </p:txBody>
      </p:sp>
      <p:pic>
        <p:nvPicPr>
          <p:cNvPr id="3" name="Obraz 3" descr="Obraz zawierający żywność, stół, wewnątrz, talerz&#10;&#10;Opis wygenerowany automatycznie">
            <a:extLst>
              <a:ext uri="{FF2B5EF4-FFF2-40B4-BE49-F238E27FC236}">
                <a16:creationId xmlns="" xmlns:a16="http://schemas.microsoft.com/office/drawing/2014/main" id="{CA58904D-11F8-466D-BFDA-83B99B8943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533" y="2420273"/>
            <a:ext cx="4690533" cy="3736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669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9599D-E14C-453D-A6D0-8AF58659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Sebastian Wrzesiński</a:t>
            </a:r>
          </a:p>
        </p:txBody>
      </p:sp>
      <p:pic>
        <p:nvPicPr>
          <p:cNvPr id="3" name="Obraz 3" descr="Obraz zawierający wewnątrz, stół, żywność, siedzi&#10;&#10;Opis wygenerowany automatycznie">
            <a:extLst>
              <a:ext uri="{FF2B5EF4-FFF2-40B4-BE49-F238E27FC236}">
                <a16:creationId xmlns="" xmlns:a16="http://schemas.microsoft.com/office/drawing/2014/main" id="{8FD6F973-21AB-4BA1-B8FA-42301C805D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381" y="1924330"/>
            <a:ext cx="3166533" cy="4224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37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531BC-A6E3-4EAB-BA31-096DB03B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Szymon </a:t>
            </a:r>
            <a:r>
              <a:rPr lang="pl-PL" dirty="0" err="1"/>
              <a:t>Kardaś</a:t>
            </a:r>
          </a:p>
        </p:txBody>
      </p:sp>
      <p:pic>
        <p:nvPicPr>
          <p:cNvPr id="3" name="Obraz 3" descr="Obraz zawierający wewnątrz, żywność, stół, siedzi&#10;&#10;Opis wygenerowany automatycznie">
            <a:extLst>
              <a:ext uri="{FF2B5EF4-FFF2-40B4-BE49-F238E27FC236}">
                <a16:creationId xmlns="" xmlns:a16="http://schemas.microsoft.com/office/drawing/2014/main" id="{DA4A17E7-A9C6-401A-A031-7B76FE0E1B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42834" y="2243666"/>
            <a:ext cx="3979333" cy="3793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08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E8152-98E3-4843-A2FC-B4201652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Tomek Stolarz</a:t>
            </a:r>
          </a:p>
        </p:txBody>
      </p:sp>
      <p:pic>
        <p:nvPicPr>
          <p:cNvPr id="3" name="Obraz 3" descr="Obraz zawierający żywność, wewnątrz, kontener, plastikowy&#10;&#10;Opis wygenerowany automatycznie">
            <a:extLst>
              <a:ext uri="{FF2B5EF4-FFF2-40B4-BE49-F238E27FC236}">
                <a16:creationId xmlns="" xmlns:a16="http://schemas.microsoft.com/office/drawing/2014/main" id="{626BD22C-369E-4FDD-BF47-CAE20A719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733" y="2214033"/>
            <a:ext cx="5198533" cy="39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433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772220-DA2C-4037-B78C-67BC4D8C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Kacper Orczykowski</a:t>
            </a:r>
          </a:p>
        </p:txBody>
      </p:sp>
      <p:pic>
        <p:nvPicPr>
          <p:cNvPr id="4" name="Obraz 4" descr="Obraz zawierający talerz, stół, żywność, wewnątrz&#10;&#10;Opis wygenerowany automatycznie">
            <a:extLst>
              <a:ext uri="{FF2B5EF4-FFF2-40B4-BE49-F238E27FC236}">
                <a16:creationId xmlns="" xmlns:a16="http://schemas.microsoft.com/office/drawing/2014/main" id="{FB445A36-D83D-4A15-9563-2CA39E1E5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="" xmlns:p14="http://schemas.microsoft.com/office/powerpoint/2010/main" val="219035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898C2A-5FD6-478F-B323-1393EE82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Nina </a:t>
            </a:r>
            <a:r>
              <a:rPr lang="pl-PL" dirty="0" err="1"/>
              <a:t>Ślączka</a:t>
            </a:r>
          </a:p>
        </p:txBody>
      </p:sp>
      <p:pic>
        <p:nvPicPr>
          <p:cNvPr id="6" name="Obraz 6" descr="Obraz zawierający żywność, talerz, stół, siedzi&#10;&#10;Opis wygenerowany automatycznie">
            <a:extLst>
              <a:ext uri="{FF2B5EF4-FFF2-40B4-BE49-F238E27FC236}">
                <a16:creationId xmlns="" xmlns:a16="http://schemas.microsoft.com/office/drawing/2014/main" id="{67DAD798-74A1-442F-9029-663381E1B7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7" name="Obraz 7" descr="Obraz zawierający talerz, żywność, wewnątrz, stół&#10;&#10;Opis wygenerowany automatycznie">
            <a:extLst>
              <a:ext uri="{FF2B5EF4-FFF2-40B4-BE49-F238E27FC236}">
                <a16:creationId xmlns="" xmlns:a16="http://schemas.microsoft.com/office/drawing/2014/main" id="{98819AD8-8C12-481A-A425-20683BE18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="" xmlns:p14="http://schemas.microsoft.com/office/powerpoint/2010/main" val="30445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F5393-1783-4444-9A35-AE6953D0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Nadia </a:t>
            </a:r>
            <a:r>
              <a:rPr lang="pl-PL" dirty="0" err="1"/>
              <a:t>Sylla</a:t>
            </a:r>
          </a:p>
        </p:txBody>
      </p:sp>
      <p:pic>
        <p:nvPicPr>
          <p:cNvPr id="5" name="Obraz 5" descr="Obraz zawierający wewnątrz, osoba, żywność, małe&#10;&#10;Opis wygenerowany automatycznie">
            <a:extLst>
              <a:ext uri="{FF2B5EF4-FFF2-40B4-BE49-F238E27FC236}">
                <a16:creationId xmlns="" xmlns:a16="http://schemas.microsoft.com/office/drawing/2014/main" id="{7595E1A0-00E0-4577-91CA-736168209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7257" y="1864893"/>
            <a:ext cx="4341393" cy="4551948"/>
          </a:xfrm>
        </p:spPr>
      </p:pic>
      <p:pic>
        <p:nvPicPr>
          <p:cNvPr id="6" name="Obraz 6" descr="Obraz zawierający żywność, siedzi, stół, talerz&#10;&#10;Opis wygenerowany automatycznie">
            <a:extLst>
              <a:ext uri="{FF2B5EF4-FFF2-40B4-BE49-F238E27FC236}">
                <a16:creationId xmlns="" xmlns:a16="http://schemas.microsoft.com/office/drawing/2014/main" id="{6037DD46-406E-47C2-A8BE-5585F89E1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287704" y="1839829"/>
            <a:ext cx="4291262" cy="4612105"/>
          </a:xfrm>
        </p:spPr>
      </p:pic>
    </p:spTree>
    <p:extLst>
      <p:ext uri="{BB962C8B-B14F-4D97-AF65-F5344CB8AC3E}">
        <p14:creationId xmlns="" xmlns:p14="http://schemas.microsoft.com/office/powerpoint/2010/main" val="360625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4B921-5907-42B0-B70A-4429D853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Kornelia </a:t>
            </a:r>
            <a:r>
              <a:rPr lang="pl-PL" dirty="0" err="1"/>
              <a:t>Misiałek</a:t>
            </a:r>
            <a:r>
              <a:rPr lang="pl-PL" dirty="0"/>
              <a:t>-Bujak</a:t>
            </a:r>
          </a:p>
        </p:txBody>
      </p:sp>
      <p:pic>
        <p:nvPicPr>
          <p:cNvPr id="5" name="Obraz 5" descr="Obraz zawierający wewnątrz, stół, siedzi, małe&#10;&#10;Opis wygenerowany automatycznie">
            <a:extLst>
              <a:ext uri="{FF2B5EF4-FFF2-40B4-BE49-F238E27FC236}">
                <a16:creationId xmlns="" xmlns:a16="http://schemas.microsoft.com/office/drawing/2014/main" id="{01B9EAB0-EDCE-4249-9E22-15417FC7F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81360" y="2289705"/>
            <a:ext cx="2551545" cy="3784070"/>
          </a:xfrm>
        </p:spPr>
      </p:pic>
      <p:pic>
        <p:nvPicPr>
          <p:cNvPr id="6" name="Obraz 6" descr="Obraz zawierający wewnątrz, żywność, stół, siedzi&#10;&#10;Opis wygenerowany automatycznie">
            <a:extLst>
              <a:ext uri="{FF2B5EF4-FFF2-40B4-BE49-F238E27FC236}">
                <a16:creationId xmlns="" xmlns:a16="http://schemas.microsoft.com/office/drawing/2014/main" id="{C9853BD1-2EC1-49A3-B764-B272F72C7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94044" y="2289705"/>
            <a:ext cx="2560012" cy="3775603"/>
          </a:xfrm>
        </p:spPr>
      </p:pic>
    </p:spTree>
    <p:extLst>
      <p:ext uri="{BB962C8B-B14F-4D97-AF65-F5344CB8AC3E}">
        <p14:creationId xmlns="" xmlns:p14="http://schemas.microsoft.com/office/powerpoint/2010/main" val="196753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8A246-2A82-4C7A-BEEB-F8BC084B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Artur </a:t>
            </a:r>
            <a:r>
              <a:rPr lang="pl-PL" dirty="0" err="1"/>
              <a:t>Brytoń</a:t>
            </a:r>
          </a:p>
        </p:txBody>
      </p:sp>
      <p:pic>
        <p:nvPicPr>
          <p:cNvPr id="4" name="Obraz 4" descr="Obraz zawierający stół, żywność, kubek, siedzi&#10;&#10;Opis wygenerowany automatycznie">
            <a:extLst>
              <a:ext uri="{FF2B5EF4-FFF2-40B4-BE49-F238E27FC236}">
                <a16:creationId xmlns="" xmlns:a16="http://schemas.microsoft.com/office/drawing/2014/main" id="{1575D6FD-E5BB-42E5-8B1B-73AF2A1C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="" xmlns:p14="http://schemas.microsoft.com/office/powerpoint/2010/main" val="37811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E2F20-83C6-4228-AED9-183B3253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Amelia </a:t>
            </a:r>
            <a:r>
              <a:rPr lang="pl-PL" dirty="0" err="1"/>
              <a:t>Szymkowska</a:t>
            </a:r>
          </a:p>
        </p:txBody>
      </p:sp>
      <p:pic>
        <p:nvPicPr>
          <p:cNvPr id="4" name="Obraz 4" descr="Obraz zawierający talerz, żywność, stół, wewnątrz&#10;&#10;Opis wygenerowany automatycznie">
            <a:extLst>
              <a:ext uri="{FF2B5EF4-FFF2-40B4-BE49-F238E27FC236}">
                <a16:creationId xmlns="" xmlns:a16="http://schemas.microsoft.com/office/drawing/2014/main" id="{D61A644A-2B90-4480-9251-21B66B3E1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5399" y="2032000"/>
            <a:ext cx="4512734" cy="3928535"/>
          </a:xfrm>
        </p:spPr>
      </p:pic>
    </p:spTree>
    <p:extLst>
      <p:ext uri="{BB962C8B-B14F-4D97-AF65-F5344CB8AC3E}">
        <p14:creationId xmlns="" xmlns:p14="http://schemas.microsoft.com/office/powerpoint/2010/main" val="63448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23B80D-E328-47C9-ADE9-E2F29567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Ania Gębal</a:t>
            </a:r>
          </a:p>
        </p:txBody>
      </p:sp>
      <p:pic>
        <p:nvPicPr>
          <p:cNvPr id="3" name="Obraz 3" descr="Obraz zawierający żywność&#10;&#10;Opis wygenerowany automatycznie">
            <a:extLst>
              <a:ext uri="{FF2B5EF4-FFF2-40B4-BE49-F238E27FC236}">
                <a16:creationId xmlns="" xmlns:a16="http://schemas.microsoft.com/office/drawing/2014/main" id="{4773B964-539E-4CBF-88ED-B6E74E142F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2325" y="2287677"/>
            <a:ext cx="4848683" cy="3622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662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</Words>
  <Application>Microsoft Office PowerPoint</Application>
  <PresentationFormat>Niestandardowy</PresentationFormat>
  <Paragraphs>27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Organic</vt:lpstr>
      <vt:lpstr>Efekty projektu "Niepodległa i smaczna"</vt:lpstr>
      <vt:lpstr>Uczniowie:</vt:lpstr>
      <vt:lpstr>Kacper Orczykowski</vt:lpstr>
      <vt:lpstr>Nina Ślączka</vt:lpstr>
      <vt:lpstr>Nadia Sylla</vt:lpstr>
      <vt:lpstr>Kornelia Misiałek-Bujak</vt:lpstr>
      <vt:lpstr>Artur Brytoń</vt:lpstr>
      <vt:lpstr>Amelia Szymkowska</vt:lpstr>
      <vt:lpstr>Ania Gębal</vt:lpstr>
      <vt:lpstr>Bianca Berg</vt:lpstr>
      <vt:lpstr>Hania Pełka</vt:lpstr>
      <vt:lpstr>Filip Bosiacki</vt:lpstr>
      <vt:lpstr>Kacper Klata</vt:lpstr>
      <vt:lpstr>Laura Smudzińska</vt:lpstr>
      <vt:lpstr>Lena Nowakowska</vt:lpstr>
      <vt:lpstr>Maja Dynakowska</vt:lpstr>
      <vt:lpstr>Marcel Żarski</vt:lpstr>
      <vt:lpstr>Michalina Bylewska</vt:lpstr>
      <vt:lpstr>Oskar Przybylski</vt:lpstr>
      <vt:lpstr>Oskar Santarek</vt:lpstr>
      <vt:lpstr>Sebastian Wrzesiński</vt:lpstr>
      <vt:lpstr>Szymon Kardaś</vt:lpstr>
      <vt:lpstr>Tomek Stolarz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mosci</dc:creator>
  <cp:lastModifiedBy>moscicka1p@gmail.com</cp:lastModifiedBy>
  <cp:revision>208</cp:revision>
  <dcterms:created xsi:type="dcterms:W3CDTF">2020-11-14T18:56:26Z</dcterms:created>
  <dcterms:modified xsi:type="dcterms:W3CDTF">2020-11-16T21:18:51Z</dcterms:modified>
</cp:coreProperties>
</file>