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7" r:id="rId5"/>
    <p:sldId id="258" r:id="rId6"/>
    <p:sldId id="261" r:id="rId7"/>
    <p:sldId id="262" r:id="rId8"/>
    <p:sldId id="263" r:id="rId9"/>
    <p:sldId id="264" r:id="rId10"/>
    <p:sldId id="265" r:id="rId11"/>
    <p:sldId id="269" r:id="rId12"/>
    <p:sldId id="267" r:id="rId13"/>
    <p:sldId id="268" r:id="rId14"/>
    <p:sldId id="266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81D82C-F3A8-4F07-B699-FA50A9200CDB}" v="1" dt="2020-11-10T09:24:45.525"/>
    <p1510:client id="{5117BBE4-70D0-4014-990E-0C5B41174246}" v="106" dt="2020-11-10T11:32:59.399"/>
    <p1510:client id="{8DE5F475-CD76-49B3-B7BF-CADE28E7FD85}" v="2" dt="2020-11-10T09:27:13.733"/>
    <p1510:client id="{CF95586B-4D06-4722-9043-FF77B7190E5E}" v="1" dt="2020-11-10T09:01:31.213"/>
    <p1510:client id="{F96856D6-EA3E-4812-BE73-795C10416D91}" v="242" dt="2020-11-10T11:22:40.6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Budnicka" userId="S::maria.budnicka@sp59szczecin.onmicrosoft.com::f4cafa4e-c08c-47ba-b0bd-ce35230209c0" providerId="AD" clId="Web-{F96856D6-EA3E-4812-BE73-795C10416D91}"/>
    <pc:docChg chg="modSld">
      <pc:chgData name="Maria Budnicka" userId="S::maria.budnicka@sp59szczecin.onmicrosoft.com::f4cafa4e-c08c-47ba-b0bd-ce35230209c0" providerId="AD" clId="Web-{F96856D6-EA3E-4812-BE73-795C10416D91}" dt="2020-11-10T11:22:40.610" v="241" actId="20577"/>
      <pc:docMkLst>
        <pc:docMk/>
      </pc:docMkLst>
      <pc:sldChg chg="modSp">
        <pc:chgData name="Maria Budnicka" userId="S::maria.budnicka@sp59szczecin.onmicrosoft.com::f4cafa4e-c08c-47ba-b0bd-ce35230209c0" providerId="AD" clId="Web-{F96856D6-EA3E-4812-BE73-795C10416D91}" dt="2020-11-10T11:22:40.610" v="240" actId="20577"/>
        <pc:sldMkLst>
          <pc:docMk/>
          <pc:sldMk cId="2884222751" sldId="258"/>
        </pc:sldMkLst>
        <pc:spChg chg="mod">
          <ac:chgData name="Maria Budnicka" userId="S::maria.budnicka@sp59szczecin.onmicrosoft.com::f4cafa4e-c08c-47ba-b0bd-ce35230209c0" providerId="AD" clId="Web-{F96856D6-EA3E-4812-BE73-795C10416D91}" dt="2020-11-10T11:22:40.610" v="240" actId="20577"/>
          <ac:spMkLst>
            <pc:docMk/>
            <pc:sldMk cId="2884222751" sldId="258"/>
            <ac:spMk id="3" creationId="{00000000-0000-0000-0000-000000000000}"/>
          </ac:spMkLst>
        </pc:spChg>
      </pc:sldChg>
      <pc:sldChg chg="addSp delSp modSp">
        <pc:chgData name="Maria Budnicka" userId="S::maria.budnicka@sp59szczecin.onmicrosoft.com::f4cafa4e-c08c-47ba-b0bd-ce35230209c0" providerId="AD" clId="Web-{F96856D6-EA3E-4812-BE73-795C10416D91}" dt="2020-11-10T11:09:29.222" v="9" actId="14100"/>
        <pc:sldMkLst>
          <pc:docMk/>
          <pc:sldMk cId="1434037941" sldId="259"/>
        </pc:sldMkLst>
        <pc:spChg chg="del">
          <ac:chgData name="Maria Budnicka" userId="S::maria.budnicka@sp59szczecin.onmicrosoft.com::f4cafa4e-c08c-47ba-b0bd-ce35230209c0" providerId="AD" clId="Web-{F96856D6-EA3E-4812-BE73-795C10416D91}" dt="2020-11-10T11:08:49.581" v="0"/>
          <ac:spMkLst>
            <pc:docMk/>
            <pc:sldMk cId="1434037941" sldId="259"/>
            <ac:spMk id="3" creationId="{00000000-0000-0000-0000-000000000000}"/>
          </ac:spMkLst>
        </pc:spChg>
        <pc:picChg chg="add mod ord">
          <ac:chgData name="Maria Budnicka" userId="S::maria.budnicka@sp59szczecin.onmicrosoft.com::f4cafa4e-c08c-47ba-b0bd-ce35230209c0" providerId="AD" clId="Web-{F96856D6-EA3E-4812-BE73-795C10416D91}" dt="2020-11-10T11:09:29.222" v="9" actId="14100"/>
          <ac:picMkLst>
            <pc:docMk/>
            <pc:sldMk cId="1434037941" sldId="259"/>
            <ac:picMk id="4" creationId="{6F2C9401-96A9-46B2-B4BA-1C402B4FCD9E}"/>
          </ac:picMkLst>
        </pc:picChg>
      </pc:sldChg>
    </pc:docChg>
  </pc:docChgLst>
  <pc:docChgLst>
    <pc:chgData name="Maria Budnicka" userId="S::maria.budnicka@sp59szczecin.onmicrosoft.com::f4cafa4e-c08c-47ba-b0bd-ce35230209c0" providerId="AD" clId="Web-{5117BBE4-70D0-4014-990E-0C5B41174246}"/>
    <pc:docChg chg="addSld modSld">
      <pc:chgData name="Maria Budnicka" userId="S::maria.budnicka@sp59szczecin.onmicrosoft.com::f4cafa4e-c08c-47ba-b0bd-ce35230209c0" providerId="AD" clId="Web-{5117BBE4-70D0-4014-990E-0C5B41174246}" dt="2020-11-10T11:32:59.399" v="105" actId="20577"/>
      <pc:docMkLst>
        <pc:docMk/>
      </pc:docMkLst>
      <pc:sldChg chg="modSp">
        <pc:chgData name="Maria Budnicka" userId="S::maria.budnicka@sp59szczecin.onmicrosoft.com::f4cafa4e-c08c-47ba-b0bd-ce35230209c0" providerId="AD" clId="Web-{5117BBE4-70D0-4014-990E-0C5B41174246}" dt="2020-11-10T11:28:44.336" v="52" actId="20577"/>
        <pc:sldMkLst>
          <pc:docMk/>
          <pc:sldMk cId="2884222751" sldId="258"/>
        </pc:sldMkLst>
        <pc:spChg chg="mod">
          <ac:chgData name="Maria Budnicka" userId="S::maria.budnicka@sp59szczecin.onmicrosoft.com::f4cafa4e-c08c-47ba-b0bd-ce35230209c0" providerId="AD" clId="Web-{5117BBE4-70D0-4014-990E-0C5B41174246}" dt="2020-11-10T11:28:44.336" v="52" actId="20577"/>
          <ac:spMkLst>
            <pc:docMk/>
            <pc:sldMk cId="2884222751" sldId="258"/>
            <ac:spMk id="3" creationId="{00000000-0000-0000-0000-000000000000}"/>
          </ac:spMkLst>
        </pc:spChg>
      </pc:sldChg>
      <pc:sldChg chg="addSp delSp modSp mod setBg">
        <pc:chgData name="Maria Budnicka" userId="S::maria.budnicka@sp59szczecin.onmicrosoft.com::f4cafa4e-c08c-47ba-b0bd-ce35230209c0" providerId="AD" clId="Web-{5117BBE4-70D0-4014-990E-0C5B41174246}" dt="2020-11-10T11:30:50.836" v="56"/>
        <pc:sldMkLst>
          <pc:docMk/>
          <pc:sldMk cId="1434037941" sldId="259"/>
        </pc:sldMkLst>
        <pc:spChg chg="mod ord">
          <ac:chgData name="Maria Budnicka" userId="S::maria.budnicka@sp59szczecin.onmicrosoft.com::f4cafa4e-c08c-47ba-b0bd-ce35230209c0" providerId="AD" clId="Web-{5117BBE4-70D0-4014-990E-0C5B41174246}" dt="2020-11-10T11:30:50.836" v="56"/>
          <ac:spMkLst>
            <pc:docMk/>
            <pc:sldMk cId="1434037941" sldId="259"/>
            <ac:spMk id="2" creationId="{00000000-0000-0000-0000-000000000000}"/>
          </ac:spMkLst>
        </pc:spChg>
        <pc:spChg chg="add del">
          <ac:chgData name="Maria Budnicka" userId="S::maria.budnicka@sp59szczecin.onmicrosoft.com::f4cafa4e-c08c-47ba-b0bd-ce35230209c0" providerId="AD" clId="Web-{5117BBE4-70D0-4014-990E-0C5B41174246}" dt="2020-11-10T11:30:50.836" v="56"/>
          <ac:spMkLst>
            <pc:docMk/>
            <pc:sldMk cId="1434037941" sldId="259"/>
            <ac:spMk id="8" creationId="{04774B4A-D3DF-4619-8E7B-4B8B7922867D}"/>
          </ac:spMkLst>
        </pc:spChg>
        <pc:spChg chg="add del">
          <ac:chgData name="Maria Budnicka" userId="S::maria.budnicka@sp59szczecin.onmicrosoft.com::f4cafa4e-c08c-47ba-b0bd-ce35230209c0" providerId="AD" clId="Web-{5117BBE4-70D0-4014-990E-0C5B41174246}" dt="2020-11-10T11:30:50.836" v="56"/>
          <ac:spMkLst>
            <pc:docMk/>
            <pc:sldMk cId="1434037941" sldId="259"/>
            <ac:spMk id="11" creationId="{FB1AC45A-F9B7-4D03-9EC3-BA0410EE64F1}"/>
          </ac:spMkLst>
        </pc:spChg>
        <pc:spChg chg="add del">
          <ac:chgData name="Maria Budnicka" userId="S::maria.budnicka@sp59szczecin.onmicrosoft.com::f4cafa4e-c08c-47ba-b0bd-ce35230209c0" providerId="AD" clId="Web-{5117BBE4-70D0-4014-990E-0C5B41174246}" dt="2020-11-10T11:30:50.836" v="56"/>
          <ac:spMkLst>
            <pc:docMk/>
            <pc:sldMk cId="1434037941" sldId="259"/>
            <ac:spMk id="13" creationId="{9851FC3B-CE9A-4567-83E2-E185C75C4F79}"/>
          </ac:spMkLst>
        </pc:spChg>
        <pc:picChg chg="add mod">
          <ac:chgData name="Maria Budnicka" userId="S::maria.budnicka@sp59szczecin.onmicrosoft.com::f4cafa4e-c08c-47ba-b0bd-ce35230209c0" providerId="AD" clId="Web-{5117BBE4-70D0-4014-990E-0C5B41174246}" dt="2020-11-10T11:30:50.836" v="56"/>
          <ac:picMkLst>
            <pc:docMk/>
            <pc:sldMk cId="1434037941" sldId="259"/>
            <ac:picMk id="3" creationId="{92334484-7AA4-4B97-8316-C13E42F53C36}"/>
          </ac:picMkLst>
        </pc:picChg>
        <pc:picChg chg="mod">
          <ac:chgData name="Maria Budnicka" userId="S::maria.budnicka@sp59szczecin.onmicrosoft.com::f4cafa4e-c08c-47ba-b0bd-ce35230209c0" providerId="AD" clId="Web-{5117BBE4-70D0-4014-990E-0C5B41174246}" dt="2020-11-10T11:30:50.836" v="56"/>
          <ac:picMkLst>
            <pc:docMk/>
            <pc:sldMk cId="1434037941" sldId="259"/>
            <ac:picMk id="4" creationId="{6F2C9401-96A9-46B2-B4BA-1C402B4FCD9E}"/>
          </ac:picMkLst>
        </pc:picChg>
      </pc:sldChg>
      <pc:sldChg chg="modSp new">
        <pc:chgData name="Maria Budnicka" userId="S::maria.budnicka@sp59szczecin.onmicrosoft.com::f4cafa4e-c08c-47ba-b0bd-ce35230209c0" providerId="AD" clId="Web-{5117BBE4-70D0-4014-990E-0C5B41174246}" dt="2020-11-10T11:32:59.399" v="104" actId="20577"/>
        <pc:sldMkLst>
          <pc:docMk/>
          <pc:sldMk cId="3456612686" sldId="260"/>
        </pc:sldMkLst>
        <pc:spChg chg="mod">
          <ac:chgData name="Maria Budnicka" userId="S::maria.budnicka@sp59szczecin.onmicrosoft.com::f4cafa4e-c08c-47ba-b0bd-ce35230209c0" providerId="AD" clId="Web-{5117BBE4-70D0-4014-990E-0C5B41174246}" dt="2020-11-10T11:32:59.399" v="104" actId="20577"/>
          <ac:spMkLst>
            <pc:docMk/>
            <pc:sldMk cId="3456612686" sldId="260"/>
            <ac:spMk id="2" creationId="{24611B5F-39B0-4DD4-A1F4-B45D94100513}"/>
          </ac:spMkLst>
        </pc:spChg>
      </pc:sldChg>
    </pc:docChg>
  </pc:docChgLst>
  <pc:docChgLst>
    <pc:chgData name="Maria Budnicka" userId="S::maria.budnicka@sp59szczecin.onmicrosoft.com::f4cafa4e-c08c-47ba-b0bd-ce35230209c0" providerId="AD" clId="Web-{CF95586B-4D06-4722-9043-FF77B7190E5E}"/>
    <pc:docChg chg="modSld">
      <pc:chgData name="Maria Budnicka" userId="S::maria.budnicka@sp59szczecin.onmicrosoft.com::f4cafa4e-c08c-47ba-b0bd-ce35230209c0" providerId="AD" clId="Web-{CF95586B-4D06-4722-9043-FF77B7190E5E}" dt="2020-11-10T09:01:31.213" v="0" actId="1076"/>
      <pc:docMkLst>
        <pc:docMk/>
      </pc:docMkLst>
      <pc:sldChg chg="modSp">
        <pc:chgData name="Maria Budnicka" userId="S::maria.budnicka@sp59szczecin.onmicrosoft.com::f4cafa4e-c08c-47ba-b0bd-ce35230209c0" providerId="AD" clId="Web-{CF95586B-4D06-4722-9043-FF77B7190E5E}" dt="2020-11-10T09:01:31.213" v="0" actId="1076"/>
        <pc:sldMkLst>
          <pc:docMk/>
          <pc:sldMk cId="3824586904" sldId="257"/>
        </pc:sldMkLst>
        <pc:spChg chg="mod">
          <ac:chgData name="Maria Budnicka" userId="S::maria.budnicka@sp59szczecin.onmicrosoft.com::f4cafa4e-c08c-47ba-b0bd-ce35230209c0" providerId="AD" clId="Web-{CF95586B-4D06-4722-9043-FF77B7190E5E}" dt="2020-11-10T09:01:31.213" v="0" actId="1076"/>
          <ac:spMkLst>
            <pc:docMk/>
            <pc:sldMk cId="3824586904" sldId="257"/>
            <ac:spMk id="3" creationId="{00000000-0000-0000-0000-000000000000}"/>
          </ac:spMkLst>
        </pc:spChg>
      </pc:sldChg>
    </pc:docChg>
  </pc:docChgLst>
  <pc:docChgLst>
    <pc:chgData name="Maria Budnicka" userId="S::maria.budnicka@sp59szczecin.onmicrosoft.com::f4cafa4e-c08c-47ba-b0bd-ce35230209c0" providerId="AD" clId="Web-{1981D82C-F3A8-4F07-B699-FA50A9200CDB}"/>
    <pc:docChg chg="modSld">
      <pc:chgData name="Maria Budnicka" userId="S::maria.budnicka@sp59szczecin.onmicrosoft.com::f4cafa4e-c08c-47ba-b0bd-ce35230209c0" providerId="AD" clId="Web-{1981D82C-F3A8-4F07-B699-FA50A9200CDB}" dt="2020-11-10T09:24:45.525" v="0"/>
      <pc:docMkLst>
        <pc:docMk/>
      </pc:docMkLst>
      <pc:sldChg chg="mod modShow">
        <pc:chgData name="Maria Budnicka" userId="S::maria.budnicka@sp59szczecin.onmicrosoft.com::f4cafa4e-c08c-47ba-b0bd-ce35230209c0" providerId="AD" clId="Web-{1981D82C-F3A8-4F07-B699-FA50A9200CDB}" dt="2020-11-10T09:24:45.525" v="0"/>
        <pc:sldMkLst>
          <pc:docMk/>
          <pc:sldMk cId="1434037941" sldId="259"/>
        </pc:sldMkLst>
      </pc:sldChg>
    </pc:docChg>
  </pc:docChgLst>
  <pc:docChgLst>
    <pc:chgData name="Maria Budnicka" userId="S::maria.budnicka@sp59szczecin.onmicrosoft.com::f4cafa4e-c08c-47ba-b0bd-ce35230209c0" providerId="AD" clId="Web-{8DE5F475-CD76-49B3-B7BF-CADE28E7FD85}"/>
    <pc:docChg chg="modSld">
      <pc:chgData name="Maria Budnicka" userId="S::maria.budnicka@sp59szczecin.onmicrosoft.com::f4cafa4e-c08c-47ba-b0bd-ce35230209c0" providerId="AD" clId="Web-{8DE5F475-CD76-49B3-B7BF-CADE28E7FD85}" dt="2020-11-10T09:27:13.733" v="1" actId="20577"/>
      <pc:docMkLst>
        <pc:docMk/>
      </pc:docMkLst>
      <pc:sldChg chg="modSp">
        <pc:chgData name="Maria Budnicka" userId="S::maria.budnicka@sp59szczecin.onmicrosoft.com::f4cafa4e-c08c-47ba-b0bd-ce35230209c0" providerId="AD" clId="Web-{8DE5F475-CD76-49B3-B7BF-CADE28E7FD85}" dt="2020-11-10T09:27:13.733" v="0" actId="20577"/>
        <pc:sldMkLst>
          <pc:docMk/>
          <pc:sldMk cId="2884222751" sldId="258"/>
        </pc:sldMkLst>
        <pc:spChg chg="mod">
          <ac:chgData name="Maria Budnicka" userId="S::maria.budnicka@sp59szczecin.onmicrosoft.com::f4cafa4e-c08c-47ba-b0bd-ce35230209c0" providerId="AD" clId="Web-{8DE5F475-CD76-49B3-B7BF-CADE28E7FD85}" dt="2020-11-10T09:27:13.733" v="0" actId="20577"/>
          <ac:spMkLst>
            <pc:docMk/>
            <pc:sldMk cId="2884222751" sldId="258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3000">
        <p15:prstTrans prst="curtains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3000">
        <p15:prstTrans prst="curtains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3000">
        <p15:prstTrans prst="curtains"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3000">
        <p15:prstTrans prst="curtains"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3000">
        <p15:prstTrans prst="curtains"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3000">
        <p15:prstTrans prst="curtains"/>
      </p:transition>
    </mc:Choice>
    <mc:Fallback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3000">
        <p15:prstTrans prst="curtains"/>
      </p:transition>
    </mc:Choice>
    <mc:Fallback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3000">
        <p15:prstTrans prst="curtains"/>
      </p:transition>
    </mc:Choice>
    <mc:Fallback>
      <p:transition spd="slow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3000">
        <p15:prstTrans prst="curtains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3000">
        <p15:prstTrans prst="curtains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3000">
        <p15:prstTrans prst="curtains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3000">
        <p15:prstTrans prst="curtains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3000">
        <p15:prstTrans prst="curtains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3000">
        <p15:prstTrans prst="curtains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3000">
        <p15:prstTrans prst="curtains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3000">
        <p15:prstTrans prst="curtains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3000">
        <p15:prstTrans prst="curtains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3000">
        <p15:prstTrans prst="curtains"/>
      </p:transition>
    </mc:Choice>
    <mc:Fallback>
      <p:transition spd="slow" advTm="3000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/>
              <a:t>11 listopada święto niepodległości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892444" y="1714684"/>
            <a:ext cx="10394707" cy="33111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4000" dirty="0"/>
              <a:t>Patriotyzm – to troska o ojczyznę </a:t>
            </a:r>
            <a:br>
              <a:rPr lang="pl-PL" sz="4000" dirty="0"/>
            </a:br>
            <a:r>
              <a:rPr lang="pl-PL" sz="4000" dirty="0"/>
              <a:t>poprzez </a:t>
            </a:r>
            <a:r>
              <a:rPr lang="pl-PL" sz="4000" u="sng" dirty="0"/>
              <a:t>dbanie</a:t>
            </a:r>
            <a:r>
              <a:rPr lang="pl-PL" sz="4000" dirty="0"/>
              <a:t> o rozwój kraju i swój własny, o tradycję, kulturę, język ojczysty. </a:t>
            </a:r>
            <a:endParaRPr lang="pl-PL" sz="4000" dirty="0" smtClean="0"/>
          </a:p>
          <a:p>
            <a:pPr marL="0" indent="0">
              <a:buNone/>
            </a:pPr>
            <a:endParaRPr lang="pl-PL" sz="4000" dirty="0"/>
          </a:p>
          <a:p>
            <a:pPr marL="0" indent="0" algn="r">
              <a:buNone/>
            </a:pPr>
            <a:r>
              <a:rPr lang="pl-PL" sz="3200" dirty="0" smtClean="0"/>
              <a:t>Klasa 3b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8245869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3000">
        <p15:prstTrans prst="curtains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owerpoint.officeapps.live.com/pods/GetClipboardImage.ashx?Id=dff9180f-27b9-43d1-beed-8049d56ac0fb&amp;DC=GEU5&amp;wdoverrides=GetClipboardImageEnabled: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296"/>
            <a:ext cx="12058554" cy="678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7698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3000">
        <p15:prstTrans prst="curtains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powerpoint.officeapps.live.com/pods/GetClipboardImage.ashx?Id=ced069be-430c-46a5-b055-e77013e5dd0b&amp;DC=GEU2&amp;wdoverrides=GetClipboardImageEnabled: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3125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3000">
        <p15:prstTrans prst="curtains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owerpoint.officeapps.live.com/pods/GetClipboardImage.ashx?Id=2a1d7e8e-b346-430e-9325-51cddd87f32c&amp;DC=GEU4&amp;wdoverrides=GetClipboardImageEnabled: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982269" y="5227093"/>
            <a:ext cx="6209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Marcel </a:t>
            </a:r>
            <a:r>
              <a:rPr lang="pl-PL" sz="2400" dirty="0" err="1" smtClean="0"/>
              <a:t>Zauliczny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0054009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3000">
        <p15:prstTrans prst="curtains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powerpoint.officeapps.live.com/pods/GetClipboardImage.ashx?Id=53b7e0af-0550-46c7-9d55-a6e957816625&amp;DC=GEU4&amp;wdoverrides=GetClipboardImageEnabled: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4949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3000">
        <p15:prstTrans prst="curtains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6646460" cy="2217732"/>
          </a:xfrm>
        </p:spPr>
        <p:txBody>
          <a:bodyPr>
            <a:normAutofit/>
          </a:bodyPr>
          <a:lstStyle/>
          <a:p>
            <a:r>
              <a:rPr lang="pl-PL" sz="6000" dirty="0" smtClean="0"/>
              <a:t>11 listopada </a:t>
            </a:r>
            <a:endParaRPr lang="pl-PL" sz="600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28249" y="2831881"/>
            <a:ext cx="6345301" cy="2362481"/>
          </a:xfrm>
        </p:spPr>
        <p:txBody>
          <a:bodyPr>
            <a:normAutofit/>
          </a:bodyPr>
          <a:lstStyle/>
          <a:p>
            <a:r>
              <a:rPr lang="pl-PL" sz="4400" dirty="0" smtClean="0"/>
              <a:t>Święto niepodległości 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24028093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3000">
        <p15:prstTrans prst="curtains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400"/>
              <a:t>W jaki sposób ty dbasz o ojczyznę?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pl-PL"/>
              <a:t>1.Dbam o przyrodę.</a:t>
            </a:r>
          </a:p>
          <a:p>
            <a:r>
              <a:rPr lang="pl-PL"/>
              <a:t>2.pomagam innym.</a:t>
            </a:r>
          </a:p>
          <a:p>
            <a:r>
              <a:rPr lang="pl-PL"/>
              <a:t>3.chodzę do szkoły.</a:t>
            </a:r>
          </a:p>
          <a:p>
            <a:r>
              <a:rPr lang="pl-PL"/>
              <a:t>4.znam historię Polski.</a:t>
            </a:r>
          </a:p>
          <a:p>
            <a:r>
              <a:rPr lang="pl-PL"/>
              <a:t>5.dobrze traktuje znajomych.</a:t>
            </a:r>
          </a:p>
          <a:p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6059606" y="5745707"/>
            <a:ext cx="5020901" cy="450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Maria </a:t>
            </a:r>
            <a:r>
              <a:rPr lang="pl-PL" dirty="0" err="1" smtClean="0">
                <a:solidFill>
                  <a:schemeClr val="tx1"/>
                </a:solidFill>
              </a:rPr>
              <a:t>Budnicka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222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3000">
        <p15:prstTrans prst="curtains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3076" y="3314700"/>
            <a:ext cx="10396882" cy="1151965"/>
          </a:xfrm>
        </p:spPr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 descr="https://powerpoint.officeapps.live.com/pods/GetClipboardImage.ashx?Id=e16357f5-2a1a-4296-9585-fc8ca69f37f8&amp;DC=GEU4&amp;wdoverrides=GetClipboardImageEnabled: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6305266" y="5813946"/>
            <a:ext cx="4967785" cy="409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Mikołaj </a:t>
            </a:r>
            <a:r>
              <a:rPr lang="pl-PL" dirty="0" err="1" smtClean="0"/>
              <a:t>Burkacki</a:t>
            </a: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4905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3000">
        <p15:prstTrans prst="curtains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8" name="Picture 6" descr="https://powerpoint.officeapps.live.com/pods/GetClipboardImage.ashx?Id=9a49af9a-3d99-44b5-93db-0d6be9862de9&amp;DC=GEU5&amp;wdoverrides=GetClipboardImageEnabled: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258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3000">
        <p15:prstTrans prst="curtains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owerpoint.officeapps.live.com/pods/GetClipboardImage.ashx?Id=ecfb4882-65c6-4c3b-b4f1-bcadbe85207e&amp;DC=GEU6&amp;wdoverrides=GetClipboardImageEnabled: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5390866" y="5622878"/>
            <a:ext cx="5295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</a:rPr>
              <a:t>Aleksander Konstanty </a:t>
            </a:r>
            <a:endParaRPr lang="pl-P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442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3000">
        <p15:prstTrans prst="curtains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owerpoint.officeapps.live.com/pods/GetClipboardImage.ashx?Id=4c383ddb-92dd-4582-abe9-f8f52acc35ee&amp;DC=GEU5&amp;wdoverrides=GetClipboardImageEnabled: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8571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3000">
        <p15:prstTrans prst="curtains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owerpoint.officeapps.live.com/pods/GetClipboardImage.ashx?Id=47a34698-e488-412e-b112-f48db182627d&amp;DC=GEU5&amp;wdoverrides=GetClipboardImageEnabled: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9444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3000">
        <p15:prstTrans prst="curtains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powerpoint.officeapps.live.com/pods/GetClipboardImage.ashx?Id=223dad8c-a93f-4c36-89c0-c35bdfcc440a&amp;DC=GEU5&amp;wdoverrides=GetClipboardImageEnabled: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6455391" y="4995081"/>
            <a:ext cx="4585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/>
              <a:t>LENA SYTA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0323446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3000">
        <p15:prstTrans prst="curtains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s://powerpoint.officeapps.live.com/pods/GetClipboardImage.ashx?Id=3983397b-971b-49c1-8364-07c5c1940c28&amp;DC=GEU7&amp;wdoverrides=GetClipboardImageEnabled: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6263818" y="4117791"/>
            <a:ext cx="22028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Mikołaj Staniszewski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07857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 advTm="3000">
        <p15:prstTrans prst="curtains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darzenie główne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8f6c016f-5ed4-4c1e-b6ed-d5caa3030f0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63ABDE954209489F3FC4259ECECC16" ma:contentTypeVersion="9" ma:contentTypeDescription="Create a new document." ma:contentTypeScope="" ma:versionID="cb5d4c8b73d764a91655727ce648f76b">
  <xsd:schema xmlns:xsd="http://www.w3.org/2001/XMLSchema" xmlns:xs="http://www.w3.org/2001/XMLSchema" xmlns:p="http://schemas.microsoft.com/office/2006/metadata/properties" xmlns:ns2="8f6c016f-5ed4-4c1e-b6ed-d5caa3030f0d" targetNamespace="http://schemas.microsoft.com/office/2006/metadata/properties" ma:root="true" ma:fieldsID="8f93757f6f068f2834379ba9add2a63e" ns2:_="">
    <xsd:import namespace="8f6c016f-5ed4-4c1e-b6ed-d5caa3030f0d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6c016f-5ed4-4c1e-b6ed-d5caa3030f0d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51F81B-873B-4E34-A864-D20684D961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4AD6B60-6F33-459B-ACF7-0ABC8C050203}">
  <ds:schemaRefs>
    <ds:schemaRef ds:uri="http://schemas.microsoft.com/office/2006/metadata/properties"/>
    <ds:schemaRef ds:uri="http://purl.org/dc/terms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8f6c016f-5ed4-4c1e-b6ed-d5caa3030f0d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7D30F9A-5345-4F96-92B4-DB003C6CDA51}">
  <ds:schemaRefs>
    <ds:schemaRef ds:uri="8f6c016f-5ed4-4c1e-b6ed-d5caa3030f0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TM04033927[[fn=Wydarzenie główne]]</Template>
  <TotalTime>35</TotalTime>
  <Words>53</Words>
  <Application>Microsoft Office PowerPoint</Application>
  <PresentationFormat>Panoramiczny</PresentationFormat>
  <Paragraphs>18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7" baseType="lpstr">
      <vt:lpstr>Arial</vt:lpstr>
      <vt:lpstr>Impact</vt:lpstr>
      <vt:lpstr>Wydarzenie główne</vt:lpstr>
      <vt:lpstr>11 listopada święto niepodległości</vt:lpstr>
      <vt:lpstr>W jaki sposób ty dbasz o ojczyznę?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11 listopada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SP59</dc:creator>
  <cp:lastModifiedBy>SP59</cp:lastModifiedBy>
  <cp:revision>9</cp:revision>
  <dcterms:created xsi:type="dcterms:W3CDTF">2020-11-08T14:12:36Z</dcterms:created>
  <dcterms:modified xsi:type="dcterms:W3CDTF">2020-11-11T13:47:53Z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0x0101000663ABDE954209489F3FC4259ECECC16</vt:lpwstr>
  </property>
</Properties>
</file>