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3C2DE2-04F6-4542-BBB8-1CE3EB1F1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518" y="1094279"/>
            <a:ext cx="9448800" cy="1825096"/>
          </a:xfrm>
        </p:spPr>
        <p:txBody>
          <a:bodyPr/>
          <a:lstStyle/>
          <a:p>
            <a:r>
              <a:rPr lang="pl-PL" dirty="0"/>
              <a:t>Wizyta w bibliotece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367176-9B94-44F8-BF34-05EF82DCC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90" y="3175001"/>
            <a:ext cx="9448800" cy="685800"/>
          </a:xfrm>
        </p:spPr>
        <p:txBody>
          <a:bodyPr/>
          <a:lstStyle/>
          <a:p>
            <a:r>
              <a:rPr lang="pl-PL" dirty="0"/>
              <a:t>Na czym polega praca bibliotekarza?</a:t>
            </a:r>
          </a:p>
          <a:p>
            <a:endParaRPr lang="pl-PL" dirty="0"/>
          </a:p>
        </p:txBody>
      </p:sp>
      <p:pic>
        <p:nvPicPr>
          <p:cNvPr id="1026" name="Picture 2" descr="Zobacz obraz źródłowy">
            <a:extLst>
              <a:ext uri="{FF2B5EF4-FFF2-40B4-BE49-F238E27FC236}">
                <a16:creationId xmlns:a16="http://schemas.microsoft.com/office/drawing/2014/main" id="{04A3C59D-08AF-45D8-98C3-7C15230F8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147" y="4116427"/>
            <a:ext cx="50006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83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45BDEF-DFAD-4709-A2B6-35704690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229" y="2782486"/>
            <a:ext cx="8610600" cy="1293028"/>
          </a:xfrm>
        </p:spPr>
        <p:txBody>
          <a:bodyPr>
            <a:noAutofit/>
          </a:bodyPr>
          <a:lstStyle/>
          <a:p>
            <a:pPr algn="l"/>
            <a:r>
              <a:rPr lang="pl-PL" sz="3600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3200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Biblioteka, to cudowne miejsce, gdzie zgromadzone są najciekawsze książki dla dzieci, młodzieży i dla dorosłych. </a:t>
            </a:r>
            <a:br>
              <a:rPr lang="pl-PL" sz="3200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Aby zainteresować przedszkolaki czytaniem, pewnego jesiennego dnia, wybraliśmy się do szkolnej biblioteki. </a:t>
            </a:r>
            <a:br>
              <a:rPr lang="pl-PL" sz="3200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Pani Edytka, szkolna bibliotekarka wyjaśniła dzieciom, w jaki sposób wypożycza się książki </a:t>
            </a:r>
            <a:br>
              <a:rPr lang="pl-PL" sz="3200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biblioteki oraz opowiedziała na czym polega jej praca. </a:t>
            </a:r>
            <a:br>
              <a:rPr lang="pl-PL" sz="3200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i="1" cap="none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Dzieci były bardzo zaciekawione i już nie mogą się doczekać, kiedy zostaną mianowane na ,,szkolnych czytelników” ;-) </a:t>
            </a:r>
          </a:p>
        </p:txBody>
      </p:sp>
      <p:pic>
        <p:nvPicPr>
          <p:cNvPr id="2050" name="Picture 2" descr="Zobacz obraz źródłowy">
            <a:extLst>
              <a:ext uri="{FF2B5EF4-FFF2-40B4-BE49-F238E27FC236}">
                <a16:creationId xmlns:a16="http://schemas.microsoft.com/office/drawing/2014/main" id="{2A468C0B-390C-4A44-9489-910CA44D2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7" y="1828800"/>
            <a:ext cx="2599263" cy="386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442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1713117-D21B-4145-8070-1760DC5D5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68" y="334736"/>
            <a:ext cx="5445968" cy="40844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43C847D-768E-49E4-924D-6F84062F0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780" y="2376974"/>
            <a:ext cx="5685452" cy="426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3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osoba, pomieszczenie&#10;&#10;Opis wygenerowany automatycznie">
            <a:extLst>
              <a:ext uri="{FF2B5EF4-FFF2-40B4-BE49-F238E27FC236}">
                <a16:creationId xmlns:a16="http://schemas.microsoft.com/office/drawing/2014/main" id="{82C9EF21-D743-4CA1-A8AB-A0899DA9E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96" y="247261"/>
            <a:ext cx="6151984" cy="4613988"/>
          </a:xfrm>
          <a:prstGeom prst="rect">
            <a:avLst/>
          </a:prstGeom>
        </p:spPr>
      </p:pic>
      <p:pic>
        <p:nvPicPr>
          <p:cNvPr id="5" name="Obraz 4" descr="Obraz zawierający tekst, wewnątrz, kilka&#10;&#10;Opis wygenerowany automatycznie">
            <a:extLst>
              <a:ext uri="{FF2B5EF4-FFF2-40B4-BE49-F238E27FC236}">
                <a16:creationId xmlns:a16="http://schemas.microsoft.com/office/drawing/2014/main" id="{67BC49F6-5CE4-4F69-936F-A3AD936D0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445" y="2554255"/>
            <a:ext cx="5368212" cy="40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36806"/>
      </p:ext>
    </p:extLst>
  </p:cSld>
  <p:clrMapOvr>
    <a:masterClrMapping/>
  </p:clrMapOvr>
</p:sld>
</file>

<file path=ppt/theme/theme1.xml><?xml version="1.0" encoding="utf-8"?>
<a:theme xmlns:a="http://schemas.openxmlformats.org/drawingml/2006/main" name="Par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</Template>
  <TotalTime>19</TotalTime>
  <Words>95</Words>
  <Application>Microsoft Office PowerPoint</Application>
  <PresentationFormat>Panoramiczny</PresentationFormat>
  <Paragraphs>3</Paragraphs>
  <Slides>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Times New Roman</vt:lpstr>
      <vt:lpstr>Para</vt:lpstr>
      <vt:lpstr>Wizyta w bibliotece </vt:lpstr>
      <vt:lpstr> Biblioteka, to cudowne miejsce, gdzie zgromadzone są najciekawsze książki dla dzieci, młodzieży i dla dorosłych.   Aby zainteresować przedszkolaki czytaniem, pewnego jesiennego dnia, wybraliśmy się do szkolnej biblioteki.   Pani Edytka, szkolna bibliotekarka wyjaśniła dzieciom, w jaki sposób wypożycza się książki  z biblioteki oraz opowiedziała na czym polega jej praca.   Dzieci były bardzo zaciekawione i już nie mogą się doczekać, kiedy zostaną mianowane na ,,szkolnych czytelników” ;-)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Wizyta w bibliotece </dc:title>
  <dc:creator>marcin lidke</dc:creator>
  <cp:lastModifiedBy>marcin lidke</cp:lastModifiedBy>
  <cp:revision>3</cp:revision>
  <dcterms:created xsi:type="dcterms:W3CDTF">2020-12-02T14:24:35Z</dcterms:created>
  <dcterms:modified xsi:type="dcterms:W3CDTF">2020-12-02T14:43:44Z</dcterms:modified>
</cp:coreProperties>
</file>